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Bold" charset="1" panose="000008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 Id="rId9" Target="../media/image2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jpeg" Type="http://schemas.openxmlformats.org/officeDocument/2006/relationships/image"/><Relationship Id="rId11" Target="../media/image12.jpeg" Type="http://schemas.openxmlformats.org/officeDocument/2006/relationships/image"/><Relationship Id="rId12" Target="../media/image2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jpeg" Type="http://schemas.openxmlformats.org/officeDocument/2006/relationships/image"/><Relationship Id="rId12" Target="../media/image3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jpeg" Type="http://schemas.openxmlformats.org/officeDocument/2006/relationships/image"/><Relationship Id="rId11"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11" Target="../media/image21.jpeg" Type="http://schemas.openxmlformats.org/officeDocument/2006/relationships/image"/><Relationship Id="rId12" Target="../media/image2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
        <p:nvSpPr>
          <p:cNvPr name="TextBox 10" id="10"/>
          <p:cNvSpPr txBox="true"/>
          <p:nvPr/>
        </p:nvSpPr>
        <p:spPr>
          <a:xfrm rot="0">
            <a:off x="3147724" y="3988930"/>
            <a:ext cx="11992551" cy="1930545"/>
          </a:xfrm>
          <a:prstGeom prst="rect">
            <a:avLst/>
          </a:prstGeom>
        </p:spPr>
        <p:txBody>
          <a:bodyPr anchor="t" rtlCol="false" tIns="0" lIns="0" bIns="0" rIns="0">
            <a:spAutoFit/>
          </a:bodyPr>
          <a:lstStyle/>
          <a:p>
            <a:pPr algn="ctr">
              <a:lnSpc>
                <a:spcPts val="7104"/>
              </a:lnSpc>
            </a:pPr>
            <a:r>
              <a:rPr lang="en-US" b="true" sz="7400">
                <a:solidFill>
                  <a:srgbClr val="FFFFFF"/>
                </a:solidFill>
                <a:latin typeface="Poppins Bold"/>
                <a:ea typeface="Poppins Bold"/>
                <a:cs typeface="Poppins Bold"/>
                <a:sym typeface="Poppins Bold"/>
              </a:rPr>
              <a:t>SMARTRECOMMENDER PROJECT DJANGO REACT</a:t>
            </a:r>
          </a:p>
        </p:txBody>
      </p:sp>
      <p:sp>
        <p:nvSpPr>
          <p:cNvPr name="TextBox 11" id="11"/>
          <p:cNvSpPr txBox="true"/>
          <p:nvPr/>
        </p:nvSpPr>
        <p:spPr>
          <a:xfrm rot="0">
            <a:off x="3682852" y="3516362"/>
            <a:ext cx="10922297" cy="473075"/>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PRESENTATION PROJECT ENGINEERING</a:t>
            </a:r>
          </a:p>
        </p:txBody>
      </p:sp>
      <p:sp>
        <p:nvSpPr>
          <p:cNvPr name="TextBox 12" id="12"/>
          <p:cNvSpPr txBox="true"/>
          <p:nvPr/>
        </p:nvSpPr>
        <p:spPr>
          <a:xfrm rot="0">
            <a:off x="4613380" y="5792738"/>
            <a:ext cx="906124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DAWID OLKO &amp; PIOTR SMOŁA</a:t>
            </a:r>
          </a:p>
        </p:txBody>
      </p:sp>
      <p:grpSp>
        <p:nvGrpSpPr>
          <p:cNvPr name="Group 13" id="13"/>
          <p:cNvGrpSpPr/>
          <p:nvPr/>
        </p:nvGrpSpPr>
        <p:grpSpPr>
          <a:xfrm rot="0">
            <a:off x="16650621" y="8790649"/>
            <a:ext cx="608679" cy="602564"/>
            <a:chOff x="0" y="0"/>
            <a:chExt cx="85797" cy="84935"/>
          </a:xfrm>
        </p:grpSpPr>
        <p:sp>
          <p:nvSpPr>
            <p:cNvPr name="Freeform 14" id="14"/>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5" id="15"/>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7" id="17"/>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650621" y="8790649"/>
            <a:ext cx="608679" cy="602564"/>
            <a:chOff x="0" y="0"/>
            <a:chExt cx="85797" cy="84935"/>
          </a:xfrm>
        </p:grpSpPr>
        <p:sp>
          <p:nvSpPr>
            <p:cNvPr name="Freeform 8" id="8"/>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9" id="9"/>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1" id="11"/>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10</a:t>
            </a:r>
          </a:p>
        </p:txBody>
      </p:sp>
      <p:sp>
        <p:nvSpPr>
          <p:cNvPr name="TextBox 12" id="12"/>
          <p:cNvSpPr txBox="true"/>
          <p:nvPr/>
        </p:nvSpPr>
        <p:spPr>
          <a:xfrm rot="0">
            <a:off x="7076226" y="3002170"/>
            <a:ext cx="8488872"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grpSp>
        <p:nvGrpSpPr>
          <p:cNvPr name="Group 13" id="13"/>
          <p:cNvGrpSpPr/>
          <p:nvPr/>
        </p:nvGrpSpPr>
        <p:grpSpPr>
          <a:xfrm rot="0">
            <a:off x="-601906" y="2373985"/>
            <a:ext cx="6818342" cy="7913015"/>
            <a:chOff x="0" y="0"/>
            <a:chExt cx="697779" cy="809806"/>
          </a:xfrm>
        </p:grpSpPr>
        <p:sp>
          <p:nvSpPr>
            <p:cNvPr name="Freeform 14" id="14"/>
            <p:cNvSpPr/>
            <p:nvPr/>
          </p:nvSpPr>
          <p:spPr>
            <a:xfrm flipH="false" flipV="false" rot="0">
              <a:off x="0" y="0"/>
              <a:ext cx="697779" cy="809806"/>
            </a:xfrm>
            <a:custGeom>
              <a:avLst/>
              <a:gdLst/>
              <a:ahLst/>
              <a:cxnLst/>
              <a:rect r="r" b="b" t="t" l="l"/>
              <a:pathLst>
                <a:path h="809806" w="697779">
                  <a:moveTo>
                    <a:pt x="26115" y="0"/>
                  </a:moveTo>
                  <a:lnTo>
                    <a:pt x="671664" y="0"/>
                  </a:lnTo>
                  <a:cubicBezTo>
                    <a:pt x="678590" y="0"/>
                    <a:pt x="685232" y="2751"/>
                    <a:pt x="690130" y="7649"/>
                  </a:cubicBezTo>
                  <a:cubicBezTo>
                    <a:pt x="695028" y="12547"/>
                    <a:pt x="697779" y="19189"/>
                    <a:pt x="697779" y="26115"/>
                  </a:cubicBezTo>
                  <a:lnTo>
                    <a:pt x="697779" y="783691"/>
                  </a:lnTo>
                  <a:cubicBezTo>
                    <a:pt x="697779" y="790617"/>
                    <a:pt x="695028" y="797260"/>
                    <a:pt x="690130" y="802157"/>
                  </a:cubicBezTo>
                  <a:cubicBezTo>
                    <a:pt x="685232" y="807055"/>
                    <a:pt x="678590" y="809806"/>
                    <a:pt x="671664" y="809806"/>
                  </a:cubicBezTo>
                  <a:lnTo>
                    <a:pt x="26115" y="809806"/>
                  </a:lnTo>
                  <a:cubicBezTo>
                    <a:pt x="19189" y="809806"/>
                    <a:pt x="12547" y="807055"/>
                    <a:pt x="7649" y="802157"/>
                  </a:cubicBezTo>
                  <a:cubicBezTo>
                    <a:pt x="2751" y="797260"/>
                    <a:pt x="0" y="790617"/>
                    <a:pt x="0" y="783691"/>
                  </a:cubicBezTo>
                  <a:lnTo>
                    <a:pt x="0" y="26115"/>
                  </a:lnTo>
                  <a:cubicBezTo>
                    <a:pt x="0" y="19189"/>
                    <a:pt x="2751" y="12547"/>
                    <a:pt x="7649" y="7649"/>
                  </a:cubicBezTo>
                  <a:cubicBezTo>
                    <a:pt x="12547" y="2751"/>
                    <a:pt x="19189" y="0"/>
                    <a:pt x="26115" y="0"/>
                  </a:cubicBezTo>
                  <a:close/>
                </a:path>
              </a:pathLst>
            </a:custGeom>
            <a:blipFill>
              <a:blip r:embed="rId6"/>
              <a:stretch>
                <a:fillRect l="-37095" t="0" r="-37095" b="0"/>
              </a:stretch>
            </a:blipFill>
          </p:spPr>
        </p:sp>
      </p:grpSp>
      <p:sp>
        <p:nvSpPr>
          <p:cNvPr name="TextBox 15" id="15"/>
          <p:cNvSpPr txBox="true"/>
          <p:nvPr/>
        </p:nvSpPr>
        <p:spPr>
          <a:xfrm rot="0">
            <a:off x="7076226" y="4173166"/>
            <a:ext cx="8278089"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grpSp>
        <p:nvGrpSpPr>
          <p:cNvPr name="Group 16" id="16"/>
          <p:cNvGrpSpPr/>
          <p:nvPr/>
        </p:nvGrpSpPr>
        <p:grpSpPr>
          <a:xfrm rot="0">
            <a:off x="7076226" y="5430777"/>
            <a:ext cx="2815128" cy="2818187"/>
            <a:chOff x="0" y="0"/>
            <a:chExt cx="428955" cy="429422"/>
          </a:xfrm>
        </p:grpSpPr>
        <p:sp>
          <p:nvSpPr>
            <p:cNvPr name="Freeform 17" id="17"/>
            <p:cNvSpPr/>
            <p:nvPr/>
          </p:nvSpPr>
          <p:spPr>
            <a:xfrm flipH="false" flipV="false" rot="0">
              <a:off x="0" y="0"/>
              <a:ext cx="428955" cy="429422"/>
            </a:xfrm>
            <a:custGeom>
              <a:avLst/>
              <a:gdLst/>
              <a:ahLst/>
              <a:cxnLst/>
              <a:rect r="r" b="b" t="t" l="l"/>
              <a:pathLst>
                <a:path h="429422" w="428955">
                  <a:moveTo>
                    <a:pt x="55002" y="0"/>
                  </a:moveTo>
                  <a:lnTo>
                    <a:pt x="373953" y="0"/>
                  </a:lnTo>
                  <a:cubicBezTo>
                    <a:pt x="388541" y="0"/>
                    <a:pt x="402531" y="5795"/>
                    <a:pt x="412846" y="16110"/>
                  </a:cubicBezTo>
                  <a:cubicBezTo>
                    <a:pt x="423161" y="26425"/>
                    <a:pt x="428955" y="40415"/>
                    <a:pt x="428955" y="55002"/>
                  </a:cubicBezTo>
                  <a:lnTo>
                    <a:pt x="428955" y="374419"/>
                  </a:lnTo>
                  <a:cubicBezTo>
                    <a:pt x="428955" y="404796"/>
                    <a:pt x="404330" y="429422"/>
                    <a:pt x="373953" y="429422"/>
                  </a:cubicBezTo>
                  <a:lnTo>
                    <a:pt x="55002" y="429422"/>
                  </a:lnTo>
                  <a:cubicBezTo>
                    <a:pt x="40415" y="429422"/>
                    <a:pt x="26425" y="423627"/>
                    <a:pt x="16110" y="413312"/>
                  </a:cubicBezTo>
                  <a:cubicBezTo>
                    <a:pt x="5795" y="402997"/>
                    <a:pt x="0" y="389007"/>
                    <a:pt x="0" y="374419"/>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8" id="18"/>
            <p:cNvSpPr txBox="true"/>
            <p:nvPr/>
          </p:nvSpPr>
          <p:spPr>
            <a:xfrm>
              <a:off x="0" y="-38100"/>
              <a:ext cx="428955" cy="467522"/>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7328104" y="5685066"/>
            <a:ext cx="2311372" cy="2309609"/>
            <a:chOff x="0" y="0"/>
            <a:chExt cx="628766" cy="628287"/>
          </a:xfrm>
        </p:grpSpPr>
        <p:sp>
          <p:nvSpPr>
            <p:cNvPr name="Freeform 20" id="20"/>
            <p:cNvSpPr/>
            <p:nvPr/>
          </p:nvSpPr>
          <p:spPr>
            <a:xfrm flipH="false" flipV="false" rot="0">
              <a:off x="0" y="0"/>
              <a:ext cx="628766" cy="628287"/>
            </a:xfrm>
            <a:custGeom>
              <a:avLst/>
              <a:gdLst/>
              <a:ahLst/>
              <a:cxnLst/>
              <a:rect r="r" b="b" t="t" l="l"/>
              <a:pathLst>
                <a:path h="628287" w="628766">
                  <a:moveTo>
                    <a:pt x="77038" y="0"/>
                  </a:moveTo>
                  <a:lnTo>
                    <a:pt x="551728" y="0"/>
                  </a:lnTo>
                  <a:cubicBezTo>
                    <a:pt x="594275" y="0"/>
                    <a:pt x="628766" y="34491"/>
                    <a:pt x="628766" y="77038"/>
                  </a:cubicBezTo>
                  <a:lnTo>
                    <a:pt x="628766" y="551249"/>
                  </a:lnTo>
                  <a:cubicBezTo>
                    <a:pt x="628766" y="593796"/>
                    <a:pt x="594275" y="628287"/>
                    <a:pt x="551728" y="628287"/>
                  </a:cubicBezTo>
                  <a:lnTo>
                    <a:pt x="77038" y="628287"/>
                  </a:lnTo>
                  <a:cubicBezTo>
                    <a:pt x="56606" y="628287"/>
                    <a:pt x="37011" y="620170"/>
                    <a:pt x="22564" y="605723"/>
                  </a:cubicBezTo>
                  <a:cubicBezTo>
                    <a:pt x="8117" y="591275"/>
                    <a:pt x="0" y="571680"/>
                    <a:pt x="0" y="551249"/>
                  </a:cubicBezTo>
                  <a:lnTo>
                    <a:pt x="0" y="77038"/>
                  </a:lnTo>
                  <a:cubicBezTo>
                    <a:pt x="0" y="56606"/>
                    <a:pt x="8117" y="37011"/>
                    <a:pt x="22564" y="22564"/>
                  </a:cubicBezTo>
                  <a:cubicBezTo>
                    <a:pt x="37011" y="8117"/>
                    <a:pt x="56606" y="0"/>
                    <a:pt x="77038" y="0"/>
                  </a:cubicBezTo>
                  <a:close/>
                </a:path>
              </a:pathLst>
            </a:custGeom>
            <a:blipFill>
              <a:blip r:embed="rId7"/>
              <a:stretch>
                <a:fillRect l="-38821" t="0" r="-38821" b="0"/>
              </a:stretch>
            </a:blipFill>
          </p:spPr>
        </p:sp>
      </p:grpSp>
      <p:grpSp>
        <p:nvGrpSpPr>
          <p:cNvPr name="Group 21" id="21"/>
          <p:cNvGrpSpPr/>
          <p:nvPr/>
        </p:nvGrpSpPr>
        <p:grpSpPr>
          <a:xfrm rot="0">
            <a:off x="10275715" y="5430777"/>
            <a:ext cx="2815128" cy="2818187"/>
            <a:chOff x="0" y="0"/>
            <a:chExt cx="428955" cy="429422"/>
          </a:xfrm>
        </p:grpSpPr>
        <p:sp>
          <p:nvSpPr>
            <p:cNvPr name="Freeform 22" id="22"/>
            <p:cNvSpPr/>
            <p:nvPr/>
          </p:nvSpPr>
          <p:spPr>
            <a:xfrm flipH="false" flipV="false" rot="0">
              <a:off x="0" y="0"/>
              <a:ext cx="428955" cy="429422"/>
            </a:xfrm>
            <a:custGeom>
              <a:avLst/>
              <a:gdLst/>
              <a:ahLst/>
              <a:cxnLst/>
              <a:rect r="r" b="b" t="t" l="l"/>
              <a:pathLst>
                <a:path h="429422" w="428955">
                  <a:moveTo>
                    <a:pt x="55002" y="0"/>
                  </a:moveTo>
                  <a:lnTo>
                    <a:pt x="373953" y="0"/>
                  </a:lnTo>
                  <a:cubicBezTo>
                    <a:pt x="388541" y="0"/>
                    <a:pt x="402531" y="5795"/>
                    <a:pt x="412846" y="16110"/>
                  </a:cubicBezTo>
                  <a:cubicBezTo>
                    <a:pt x="423161" y="26425"/>
                    <a:pt x="428955" y="40415"/>
                    <a:pt x="428955" y="55002"/>
                  </a:cubicBezTo>
                  <a:lnTo>
                    <a:pt x="428955" y="374419"/>
                  </a:lnTo>
                  <a:cubicBezTo>
                    <a:pt x="428955" y="404796"/>
                    <a:pt x="404330" y="429422"/>
                    <a:pt x="373953" y="429422"/>
                  </a:cubicBezTo>
                  <a:lnTo>
                    <a:pt x="55002" y="429422"/>
                  </a:lnTo>
                  <a:cubicBezTo>
                    <a:pt x="40415" y="429422"/>
                    <a:pt x="26425" y="423627"/>
                    <a:pt x="16110" y="413312"/>
                  </a:cubicBezTo>
                  <a:cubicBezTo>
                    <a:pt x="5795" y="402997"/>
                    <a:pt x="0" y="389007"/>
                    <a:pt x="0" y="374419"/>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3" id="23"/>
            <p:cNvSpPr txBox="true"/>
            <p:nvPr/>
          </p:nvSpPr>
          <p:spPr>
            <a:xfrm>
              <a:off x="0" y="-38100"/>
              <a:ext cx="428955" cy="467522"/>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10527593" y="5685066"/>
            <a:ext cx="2311372" cy="2309609"/>
            <a:chOff x="0" y="0"/>
            <a:chExt cx="628766" cy="628287"/>
          </a:xfrm>
        </p:grpSpPr>
        <p:sp>
          <p:nvSpPr>
            <p:cNvPr name="Freeform 25" id="25"/>
            <p:cNvSpPr/>
            <p:nvPr/>
          </p:nvSpPr>
          <p:spPr>
            <a:xfrm flipH="false" flipV="false" rot="0">
              <a:off x="0" y="0"/>
              <a:ext cx="628766" cy="628287"/>
            </a:xfrm>
            <a:custGeom>
              <a:avLst/>
              <a:gdLst/>
              <a:ahLst/>
              <a:cxnLst/>
              <a:rect r="r" b="b" t="t" l="l"/>
              <a:pathLst>
                <a:path h="628287" w="628766">
                  <a:moveTo>
                    <a:pt x="77038" y="0"/>
                  </a:moveTo>
                  <a:lnTo>
                    <a:pt x="551728" y="0"/>
                  </a:lnTo>
                  <a:cubicBezTo>
                    <a:pt x="594275" y="0"/>
                    <a:pt x="628766" y="34491"/>
                    <a:pt x="628766" y="77038"/>
                  </a:cubicBezTo>
                  <a:lnTo>
                    <a:pt x="628766" y="551249"/>
                  </a:lnTo>
                  <a:cubicBezTo>
                    <a:pt x="628766" y="593796"/>
                    <a:pt x="594275" y="628287"/>
                    <a:pt x="551728" y="628287"/>
                  </a:cubicBezTo>
                  <a:lnTo>
                    <a:pt x="77038" y="628287"/>
                  </a:lnTo>
                  <a:cubicBezTo>
                    <a:pt x="56606" y="628287"/>
                    <a:pt x="37011" y="620170"/>
                    <a:pt x="22564" y="605723"/>
                  </a:cubicBezTo>
                  <a:cubicBezTo>
                    <a:pt x="8117" y="591275"/>
                    <a:pt x="0" y="571680"/>
                    <a:pt x="0" y="551249"/>
                  </a:cubicBezTo>
                  <a:lnTo>
                    <a:pt x="0" y="77038"/>
                  </a:lnTo>
                  <a:cubicBezTo>
                    <a:pt x="0" y="56606"/>
                    <a:pt x="8117" y="37011"/>
                    <a:pt x="22564" y="22564"/>
                  </a:cubicBezTo>
                  <a:cubicBezTo>
                    <a:pt x="37011" y="8117"/>
                    <a:pt x="56606" y="0"/>
                    <a:pt x="77038" y="0"/>
                  </a:cubicBezTo>
                  <a:close/>
                </a:path>
              </a:pathLst>
            </a:custGeom>
            <a:blipFill>
              <a:blip r:embed="rId8"/>
              <a:stretch>
                <a:fillRect l="-24989" t="0" r="-24989" b="0"/>
              </a:stretch>
            </a:blipFill>
          </p:spPr>
        </p:sp>
      </p:grpSp>
      <p:grpSp>
        <p:nvGrpSpPr>
          <p:cNvPr name="Group 26" id="26"/>
          <p:cNvGrpSpPr/>
          <p:nvPr/>
        </p:nvGrpSpPr>
        <p:grpSpPr>
          <a:xfrm rot="0">
            <a:off x="13471843" y="5430777"/>
            <a:ext cx="2815128" cy="2818187"/>
            <a:chOff x="0" y="0"/>
            <a:chExt cx="428955" cy="429422"/>
          </a:xfrm>
        </p:grpSpPr>
        <p:sp>
          <p:nvSpPr>
            <p:cNvPr name="Freeform 27" id="27"/>
            <p:cNvSpPr/>
            <p:nvPr/>
          </p:nvSpPr>
          <p:spPr>
            <a:xfrm flipH="false" flipV="false" rot="0">
              <a:off x="0" y="0"/>
              <a:ext cx="428955" cy="429422"/>
            </a:xfrm>
            <a:custGeom>
              <a:avLst/>
              <a:gdLst/>
              <a:ahLst/>
              <a:cxnLst/>
              <a:rect r="r" b="b" t="t" l="l"/>
              <a:pathLst>
                <a:path h="429422" w="428955">
                  <a:moveTo>
                    <a:pt x="55002" y="0"/>
                  </a:moveTo>
                  <a:lnTo>
                    <a:pt x="373953" y="0"/>
                  </a:lnTo>
                  <a:cubicBezTo>
                    <a:pt x="388541" y="0"/>
                    <a:pt x="402531" y="5795"/>
                    <a:pt x="412846" y="16110"/>
                  </a:cubicBezTo>
                  <a:cubicBezTo>
                    <a:pt x="423161" y="26425"/>
                    <a:pt x="428955" y="40415"/>
                    <a:pt x="428955" y="55002"/>
                  </a:cubicBezTo>
                  <a:lnTo>
                    <a:pt x="428955" y="374419"/>
                  </a:lnTo>
                  <a:cubicBezTo>
                    <a:pt x="428955" y="404796"/>
                    <a:pt x="404330" y="429422"/>
                    <a:pt x="373953" y="429422"/>
                  </a:cubicBezTo>
                  <a:lnTo>
                    <a:pt x="55002" y="429422"/>
                  </a:lnTo>
                  <a:cubicBezTo>
                    <a:pt x="40415" y="429422"/>
                    <a:pt x="26425" y="423627"/>
                    <a:pt x="16110" y="413312"/>
                  </a:cubicBezTo>
                  <a:cubicBezTo>
                    <a:pt x="5795" y="402997"/>
                    <a:pt x="0" y="389007"/>
                    <a:pt x="0" y="374419"/>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8" id="28"/>
            <p:cNvSpPr txBox="true"/>
            <p:nvPr/>
          </p:nvSpPr>
          <p:spPr>
            <a:xfrm>
              <a:off x="0" y="-38100"/>
              <a:ext cx="428955" cy="467522"/>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3723721" y="5685066"/>
            <a:ext cx="2311372" cy="2309609"/>
            <a:chOff x="0" y="0"/>
            <a:chExt cx="628766" cy="628287"/>
          </a:xfrm>
        </p:grpSpPr>
        <p:sp>
          <p:nvSpPr>
            <p:cNvPr name="Freeform 30" id="30"/>
            <p:cNvSpPr/>
            <p:nvPr/>
          </p:nvSpPr>
          <p:spPr>
            <a:xfrm flipH="false" flipV="false" rot="0">
              <a:off x="0" y="0"/>
              <a:ext cx="628766" cy="628287"/>
            </a:xfrm>
            <a:custGeom>
              <a:avLst/>
              <a:gdLst/>
              <a:ahLst/>
              <a:cxnLst/>
              <a:rect r="r" b="b" t="t" l="l"/>
              <a:pathLst>
                <a:path h="628287" w="628766">
                  <a:moveTo>
                    <a:pt x="77038" y="0"/>
                  </a:moveTo>
                  <a:lnTo>
                    <a:pt x="551728" y="0"/>
                  </a:lnTo>
                  <a:cubicBezTo>
                    <a:pt x="594275" y="0"/>
                    <a:pt x="628766" y="34491"/>
                    <a:pt x="628766" y="77038"/>
                  </a:cubicBezTo>
                  <a:lnTo>
                    <a:pt x="628766" y="551249"/>
                  </a:lnTo>
                  <a:cubicBezTo>
                    <a:pt x="628766" y="593796"/>
                    <a:pt x="594275" y="628287"/>
                    <a:pt x="551728" y="628287"/>
                  </a:cubicBezTo>
                  <a:lnTo>
                    <a:pt x="77038" y="628287"/>
                  </a:lnTo>
                  <a:cubicBezTo>
                    <a:pt x="56606" y="628287"/>
                    <a:pt x="37011" y="620170"/>
                    <a:pt x="22564" y="605723"/>
                  </a:cubicBezTo>
                  <a:cubicBezTo>
                    <a:pt x="8117" y="591275"/>
                    <a:pt x="0" y="571680"/>
                    <a:pt x="0" y="551249"/>
                  </a:cubicBezTo>
                  <a:lnTo>
                    <a:pt x="0" y="77038"/>
                  </a:lnTo>
                  <a:cubicBezTo>
                    <a:pt x="0" y="56606"/>
                    <a:pt x="8117" y="37011"/>
                    <a:pt x="22564" y="22564"/>
                  </a:cubicBezTo>
                  <a:cubicBezTo>
                    <a:pt x="37011" y="8117"/>
                    <a:pt x="56606" y="0"/>
                    <a:pt x="77038" y="0"/>
                  </a:cubicBezTo>
                  <a:close/>
                </a:path>
              </a:pathLst>
            </a:custGeom>
            <a:blipFill>
              <a:blip r:embed="rId9"/>
              <a:stretch>
                <a:fillRect l="-24989" t="0" r="-24989" b="0"/>
              </a:stretch>
            </a:blipFill>
          </p:spPr>
        </p:sp>
      </p:grpSp>
      <p:sp>
        <p:nvSpPr>
          <p:cNvPr name="TextBox 31" id="31"/>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grpSp>
        <p:nvGrpSpPr>
          <p:cNvPr name="Group 13" id="13"/>
          <p:cNvGrpSpPr/>
          <p:nvPr/>
        </p:nvGrpSpPr>
        <p:grpSpPr>
          <a:xfrm rot="0">
            <a:off x="10930852" y="2667680"/>
            <a:ext cx="4528228" cy="7904265"/>
            <a:chOff x="0" y="0"/>
            <a:chExt cx="1231822" cy="2150211"/>
          </a:xfrm>
        </p:grpSpPr>
        <p:sp>
          <p:nvSpPr>
            <p:cNvPr name="Freeform 14" id="14"/>
            <p:cNvSpPr/>
            <p:nvPr/>
          </p:nvSpPr>
          <p:spPr>
            <a:xfrm flipH="false" flipV="false" rot="0">
              <a:off x="0" y="0"/>
              <a:ext cx="1231822" cy="2150211"/>
            </a:xfrm>
            <a:custGeom>
              <a:avLst/>
              <a:gdLst/>
              <a:ahLst/>
              <a:cxnLst/>
              <a:rect r="r" b="b" t="t" l="l"/>
              <a:pathLst>
                <a:path h="2150211" w="1231822">
                  <a:moveTo>
                    <a:pt x="39323" y="0"/>
                  </a:moveTo>
                  <a:lnTo>
                    <a:pt x="1192499" y="0"/>
                  </a:lnTo>
                  <a:cubicBezTo>
                    <a:pt x="1202928" y="0"/>
                    <a:pt x="1212930" y="4143"/>
                    <a:pt x="1220304" y="11517"/>
                  </a:cubicBezTo>
                  <a:cubicBezTo>
                    <a:pt x="1227679" y="18892"/>
                    <a:pt x="1231822" y="28894"/>
                    <a:pt x="1231822" y="39323"/>
                  </a:cubicBezTo>
                  <a:lnTo>
                    <a:pt x="1231822" y="2110888"/>
                  </a:lnTo>
                  <a:cubicBezTo>
                    <a:pt x="1231822" y="2121317"/>
                    <a:pt x="1227679" y="2131319"/>
                    <a:pt x="1220304" y="2138693"/>
                  </a:cubicBezTo>
                  <a:cubicBezTo>
                    <a:pt x="1212930" y="2146068"/>
                    <a:pt x="1202928" y="2150211"/>
                    <a:pt x="1192499" y="2150211"/>
                  </a:cubicBezTo>
                  <a:lnTo>
                    <a:pt x="39323" y="2150211"/>
                  </a:lnTo>
                  <a:cubicBezTo>
                    <a:pt x="28894" y="2150211"/>
                    <a:pt x="18892" y="2146068"/>
                    <a:pt x="11517" y="2138693"/>
                  </a:cubicBezTo>
                  <a:cubicBezTo>
                    <a:pt x="4143" y="2131319"/>
                    <a:pt x="0" y="2121317"/>
                    <a:pt x="0" y="2110888"/>
                  </a:cubicBezTo>
                  <a:lnTo>
                    <a:pt x="0" y="39323"/>
                  </a:lnTo>
                  <a:cubicBezTo>
                    <a:pt x="0" y="28894"/>
                    <a:pt x="4143" y="18892"/>
                    <a:pt x="11517" y="11517"/>
                  </a:cubicBezTo>
                  <a:cubicBezTo>
                    <a:pt x="18892" y="4143"/>
                    <a:pt x="28894" y="0"/>
                    <a:pt x="39323" y="0"/>
                  </a:cubicBezTo>
                  <a:close/>
                </a:path>
              </a:pathLst>
            </a:custGeom>
            <a:blipFill>
              <a:blip r:embed="rId10"/>
              <a:stretch>
                <a:fillRect l="-8148" t="0" r="-8148" b="0"/>
              </a:stretch>
            </a:blipFill>
          </p:spPr>
        </p:sp>
      </p:grpSp>
      <p:grpSp>
        <p:nvGrpSpPr>
          <p:cNvPr name="Group 15" id="15"/>
          <p:cNvGrpSpPr/>
          <p:nvPr/>
        </p:nvGrpSpPr>
        <p:grpSpPr>
          <a:xfrm rot="0">
            <a:off x="7510371" y="5532901"/>
            <a:ext cx="5262790" cy="2818187"/>
            <a:chOff x="0" y="0"/>
            <a:chExt cx="801918" cy="429422"/>
          </a:xfrm>
        </p:grpSpPr>
        <p:sp>
          <p:nvSpPr>
            <p:cNvPr name="Freeform 16" id="16"/>
            <p:cNvSpPr/>
            <p:nvPr/>
          </p:nvSpPr>
          <p:spPr>
            <a:xfrm flipH="false" flipV="false" rot="0">
              <a:off x="0" y="0"/>
              <a:ext cx="801918" cy="429422"/>
            </a:xfrm>
            <a:custGeom>
              <a:avLst/>
              <a:gdLst/>
              <a:ahLst/>
              <a:cxnLst/>
              <a:rect r="r" b="b" t="t" l="l"/>
              <a:pathLst>
                <a:path h="429422" w="801918">
                  <a:moveTo>
                    <a:pt x="29421" y="0"/>
                  </a:moveTo>
                  <a:lnTo>
                    <a:pt x="772497" y="0"/>
                  </a:lnTo>
                  <a:cubicBezTo>
                    <a:pt x="788746" y="0"/>
                    <a:pt x="801918" y="13172"/>
                    <a:pt x="801918" y="29421"/>
                  </a:cubicBezTo>
                  <a:lnTo>
                    <a:pt x="801918" y="400000"/>
                  </a:lnTo>
                  <a:cubicBezTo>
                    <a:pt x="801918" y="416249"/>
                    <a:pt x="788746" y="429422"/>
                    <a:pt x="772497" y="429422"/>
                  </a:cubicBezTo>
                  <a:lnTo>
                    <a:pt x="29421" y="429422"/>
                  </a:lnTo>
                  <a:cubicBezTo>
                    <a:pt x="21618" y="429422"/>
                    <a:pt x="14135" y="426322"/>
                    <a:pt x="8617" y="420804"/>
                  </a:cubicBezTo>
                  <a:cubicBezTo>
                    <a:pt x="3100" y="415287"/>
                    <a:pt x="0" y="407803"/>
                    <a:pt x="0" y="400000"/>
                  </a:cubicBezTo>
                  <a:lnTo>
                    <a:pt x="0" y="29421"/>
                  </a:lnTo>
                  <a:cubicBezTo>
                    <a:pt x="0" y="13172"/>
                    <a:pt x="13172" y="0"/>
                    <a:pt x="29421"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7" id="17"/>
            <p:cNvSpPr txBox="true"/>
            <p:nvPr/>
          </p:nvSpPr>
          <p:spPr>
            <a:xfrm>
              <a:off x="0" y="-38100"/>
              <a:ext cx="801918" cy="467522"/>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7856368" y="5787191"/>
            <a:ext cx="4570796" cy="2309609"/>
            <a:chOff x="0" y="0"/>
            <a:chExt cx="1243401" cy="628287"/>
          </a:xfrm>
        </p:grpSpPr>
        <p:sp>
          <p:nvSpPr>
            <p:cNvPr name="Freeform 19" id="19"/>
            <p:cNvSpPr/>
            <p:nvPr/>
          </p:nvSpPr>
          <p:spPr>
            <a:xfrm flipH="false" flipV="false" rot="0">
              <a:off x="0" y="0"/>
              <a:ext cx="1243402" cy="628287"/>
            </a:xfrm>
            <a:custGeom>
              <a:avLst/>
              <a:gdLst/>
              <a:ahLst/>
              <a:cxnLst/>
              <a:rect r="r" b="b" t="t" l="l"/>
              <a:pathLst>
                <a:path h="628287" w="1243402">
                  <a:moveTo>
                    <a:pt x="38957" y="0"/>
                  </a:moveTo>
                  <a:lnTo>
                    <a:pt x="1204445" y="0"/>
                  </a:lnTo>
                  <a:cubicBezTo>
                    <a:pt x="1214777" y="0"/>
                    <a:pt x="1224685" y="4104"/>
                    <a:pt x="1231991" y="11410"/>
                  </a:cubicBezTo>
                  <a:cubicBezTo>
                    <a:pt x="1239297" y="18716"/>
                    <a:pt x="1243402" y="28625"/>
                    <a:pt x="1243402" y="38957"/>
                  </a:cubicBezTo>
                  <a:lnTo>
                    <a:pt x="1243402" y="589330"/>
                  </a:lnTo>
                  <a:cubicBezTo>
                    <a:pt x="1243402" y="610845"/>
                    <a:pt x="1225960" y="628287"/>
                    <a:pt x="1204445" y="628287"/>
                  </a:cubicBezTo>
                  <a:lnTo>
                    <a:pt x="38957" y="628287"/>
                  </a:lnTo>
                  <a:cubicBezTo>
                    <a:pt x="28625" y="628287"/>
                    <a:pt x="18716" y="624182"/>
                    <a:pt x="11410" y="616877"/>
                  </a:cubicBezTo>
                  <a:cubicBezTo>
                    <a:pt x="4104" y="609571"/>
                    <a:pt x="0" y="599662"/>
                    <a:pt x="0" y="589330"/>
                  </a:cubicBezTo>
                  <a:lnTo>
                    <a:pt x="0" y="38957"/>
                  </a:lnTo>
                  <a:cubicBezTo>
                    <a:pt x="0" y="28625"/>
                    <a:pt x="4104" y="18716"/>
                    <a:pt x="11410" y="11410"/>
                  </a:cubicBezTo>
                  <a:cubicBezTo>
                    <a:pt x="18716" y="4104"/>
                    <a:pt x="28625" y="0"/>
                    <a:pt x="38957" y="0"/>
                  </a:cubicBezTo>
                  <a:close/>
                </a:path>
              </a:pathLst>
            </a:custGeom>
            <a:blipFill>
              <a:blip r:embed="rId11"/>
              <a:stretch>
                <a:fillRect l="0" t="-15967" r="0" b="-15967"/>
              </a:stretch>
            </a:blipFill>
          </p:spPr>
        </p:sp>
      </p:grpSp>
      <p:grpSp>
        <p:nvGrpSpPr>
          <p:cNvPr name="Group 20" id="20"/>
          <p:cNvGrpSpPr/>
          <p:nvPr/>
        </p:nvGrpSpPr>
        <p:grpSpPr>
          <a:xfrm rot="0">
            <a:off x="1660930" y="5532901"/>
            <a:ext cx="5262790" cy="2818187"/>
            <a:chOff x="0" y="0"/>
            <a:chExt cx="801918" cy="429422"/>
          </a:xfrm>
        </p:grpSpPr>
        <p:sp>
          <p:nvSpPr>
            <p:cNvPr name="Freeform 21" id="21"/>
            <p:cNvSpPr/>
            <p:nvPr/>
          </p:nvSpPr>
          <p:spPr>
            <a:xfrm flipH="false" flipV="false" rot="0">
              <a:off x="0" y="0"/>
              <a:ext cx="801918" cy="429422"/>
            </a:xfrm>
            <a:custGeom>
              <a:avLst/>
              <a:gdLst/>
              <a:ahLst/>
              <a:cxnLst/>
              <a:rect r="r" b="b" t="t" l="l"/>
              <a:pathLst>
                <a:path h="429422" w="801918">
                  <a:moveTo>
                    <a:pt x="29421" y="0"/>
                  </a:moveTo>
                  <a:lnTo>
                    <a:pt x="772497" y="0"/>
                  </a:lnTo>
                  <a:cubicBezTo>
                    <a:pt x="788746" y="0"/>
                    <a:pt x="801918" y="13172"/>
                    <a:pt x="801918" y="29421"/>
                  </a:cubicBezTo>
                  <a:lnTo>
                    <a:pt x="801918" y="400000"/>
                  </a:lnTo>
                  <a:cubicBezTo>
                    <a:pt x="801918" y="416249"/>
                    <a:pt x="788746" y="429422"/>
                    <a:pt x="772497" y="429422"/>
                  </a:cubicBezTo>
                  <a:lnTo>
                    <a:pt x="29421" y="429422"/>
                  </a:lnTo>
                  <a:cubicBezTo>
                    <a:pt x="21618" y="429422"/>
                    <a:pt x="14135" y="426322"/>
                    <a:pt x="8617" y="420804"/>
                  </a:cubicBezTo>
                  <a:cubicBezTo>
                    <a:pt x="3100" y="415287"/>
                    <a:pt x="0" y="407803"/>
                    <a:pt x="0" y="400000"/>
                  </a:cubicBezTo>
                  <a:lnTo>
                    <a:pt x="0" y="29421"/>
                  </a:lnTo>
                  <a:cubicBezTo>
                    <a:pt x="0" y="13172"/>
                    <a:pt x="13172" y="0"/>
                    <a:pt x="29421"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2" id="22"/>
            <p:cNvSpPr txBox="true"/>
            <p:nvPr/>
          </p:nvSpPr>
          <p:spPr>
            <a:xfrm>
              <a:off x="0" y="-38100"/>
              <a:ext cx="801918" cy="467522"/>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2006927" y="5787191"/>
            <a:ext cx="4570796" cy="2309609"/>
            <a:chOff x="0" y="0"/>
            <a:chExt cx="1243401" cy="628287"/>
          </a:xfrm>
        </p:grpSpPr>
        <p:sp>
          <p:nvSpPr>
            <p:cNvPr name="Freeform 24" id="24"/>
            <p:cNvSpPr/>
            <p:nvPr/>
          </p:nvSpPr>
          <p:spPr>
            <a:xfrm flipH="false" flipV="false" rot="0">
              <a:off x="0" y="0"/>
              <a:ext cx="1243402" cy="628287"/>
            </a:xfrm>
            <a:custGeom>
              <a:avLst/>
              <a:gdLst/>
              <a:ahLst/>
              <a:cxnLst/>
              <a:rect r="r" b="b" t="t" l="l"/>
              <a:pathLst>
                <a:path h="628287" w="1243402">
                  <a:moveTo>
                    <a:pt x="38957" y="0"/>
                  </a:moveTo>
                  <a:lnTo>
                    <a:pt x="1204445" y="0"/>
                  </a:lnTo>
                  <a:cubicBezTo>
                    <a:pt x="1214777" y="0"/>
                    <a:pt x="1224685" y="4104"/>
                    <a:pt x="1231991" y="11410"/>
                  </a:cubicBezTo>
                  <a:cubicBezTo>
                    <a:pt x="1239297" y="18716"/>
                    <a:pt x="1243402" y="28625"/>
                    <a:pt x="1243402" y="38957"/>
                  </a:cubicBezTo>
                  <a:lnTo>
                    <a:pt x="1243402" y="589330"/>
                  </a:lnTo>
                  <a:cubicBezTo>
                    <a:pt x="1243402" y="610845"/>
                    <a:pt x="1225960" y="628287"/>
                    <a:pt x="1204445" y="628287"/>
                  </a:cubicBezTo>
                  <a:lnTo>
                    <a:pt x="38957" y="628287"/>
                  </a:lnTo>
                  <a:cubicBezTo>
                    <a:pt x="28625" y="628287"/>
                    <a:pt x="18716" y="624182"/>
                    <a:pt x="11410" y="616877"/>
                  </a:cubicBezTo>
                  <a:cubicBezTo>
                    <a:pt x="4104" y="609571"/>
                    <a:pt x="0" y="599662"/>
                    <a:pt x="0" y="589330"/>
                  </a:cubicBezTo>
                  <a:lnTo>
                    <a:pt x="0" y="38957"/>
                  </a:lnTo>
                  <a:cubicBezTo>
                    <a:pt x="0" y="28625"/>
                    <a:pt x="4104" y="18716"/>
                    <a:pt x="11410" y="11410"/>
                  </a:cubicBezTo>
                  <a:cubicBezTo>
                    <a:pt x="18716" y="4104"/>
                    <a:pt x="28625" y="0"/>
                    <a:pt x="38957" y="0"/>
                  </a:cubicBezTo>
                  <a:close/>
                </a:path>
              </a:pathLst>
            </a:custGeom>
            <a:blipFill>
              <a:blip r:embed="rId12"/>
              <a:stretch>
                <a:fillRect l="0" t="-15967" r="0" b="-15967"/>
              </a:stretch>
            </a:blipFill>
          </p:spPr>
        </p:sp>
      </p:grpSp>
      <p:sp>
        <p:nvSpPr>
          <p:cNvPr name="TextBox 25" id="25"/>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11</a:t>
            </a:r>
          </a:p>
        </p:txBody>
      </p:sp>
      <p:sp>
        <p:nvSpPr>
          <p:cNvPr name="TextBox 26" id="26"/>
          <p:cNvSpPr txBox="true"/>
          <p:nvPr/>
        </p:nvSpPr>
        <p:spPr>
          <a:xfrm rot="0">
            <a:off x="1660930" y="2877289"/>
            <a:ext cx="8488872"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27" id="27"/>
          <p:cNvSpPr txBox="true"/>
          <p:nvPr/>
        </p:nvSpPr>
        <p:spPr>
          <a:xfrm rot="0">
            <a:off x="1660930" y="4123214"/>
            <a:ext cx="8278089"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28" id="28"/>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3" id="13"/>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12</a:t>
            </a:r>
          </a:p>
        </p:txBody>
      </p:sp>
      <p:sp>
        <p:nvSpPr>
          <p:cNvPr name="TextBox 14" id="14"/>
          <p:cNvSpPr txBox="true"/>
          <p:nvPr/>
        </p:nvSpPr>
        <p:spPr>
          <a:xfrm rot="0">
            <a:off x="4899564" y="6019629"/>
            <a:ext cx="8488872" cy="1123950"/>
          </a:xfrm>
          <a:prstGeom prst="rect">
            <a:avLst/>
          </a:prstGeom>
        </p:spPr>
        <p:txBody>
          <a:bodyPr anchor="t" rtlCol="false" tIns="0" lIns="0" bIns="0" rIns="0">
            <a:spAutoFit/>
          </a:bodyPr>
          <a:lstStyle/>
          <a:p>
            <a:pPr algn="ctr">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15" id="15"/>
          <p:cNvSpPr txBox="true"/>
          <p:nvPr/>
        </p:nvSpPr>
        <p:spPr>
          <a:xfrm rot="0">
            <a:off x="3731172" y="7245232"/>
            <a:ext cx="10825655" cy="85407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grpSp>
        <p:nvGrpSpPr>
          <p:cNvPr name="Group 16" id="16"/>
          <p:cNvGrpSpPr/>
          <p:nvPr/>
        </p:nvGrpSpPr>
        <p:grpSpPr>
          <a:xfrm rot="0">
            <a:off x="7736436" y="2203560"/>
            <a:ext cx="2815128" cy="3318341"/>
            <a:chOff x="0" y="0"/>
            <a:chExt cx="428955" cy="505633"/>
          </a:xfrm>
        </p:grpSpPr>
        <p:sp>
          <p:nvSpPr>
            <p:cNvPr name="Freeform 17" id="17"/>
            <p:cNvSpPr/>
            <p:nvPr/>
          </p:nvSpPr>
          <p:spPr>
            <a:xfrm flipH="false" flipV="false" rot="0">
              <a:off x="0" y="0"/>
              <a:ext cx="428955" cy="505633"/>
            </a:xfrm>
            <a:custGeom>
              <a:avLst/>
              <a:gdLst/>
              <a:ahLst/>
              <a:cxnLst/>
              <a:rect r="r" b="b" t="t" l="l"/>
              <a:pathLst>
                <a:path h="505633" w="428955">
                  <a:moveTo>
                    <a:pt x="55002" y="0"/>
                  </a:moveTo>
                  <a:lnTo>
                    <a:pt x="373953" y="0"/>
                  </a:lnTo>
                  <a:cubicBezTo>
                    <a:pt x="388541" y="0"/>
                    <a:pt x="402531" y="5795"/>
                    <a:pt x="412846" y="16110"/>
                  </a:cubicBezTo>
                  <a:cubicBezTo>
                    <a:pt x="423161" y="26425"/>
                    <a:pt x="428955" y="40415"/>
                    <a:pt x="428955" y="55002"/>
                  </a:cubicBezTo>
                  <a:lnTo>
                    <a:pt x="428955" y="450630"/>
                  </a:lnTo>
                  <a:cubicBezTo>
                    <a:pt x="428955" y="481007"/>
                    <a:pt x="404330" y="505633"/>
                    <a:pt x="373953" y="505633"/>
                  </a:cubicBezTo>
                  <a:lnTo>
                    <a:pt x="55002" y="505633"/>
                  </a:lnTo>
                  <a:cubicBezTo>
                    <a:pt x="40415" y="505633"/>
                    <a:pt x="26425" y="499838"/>
                    <a:pt x="16110" y="489523"/>
                  </a:cubicBezTo>
                  <a:cubicBezTo>
                    <a:pt x="5795" y="479208"/>
                    <a:pt x="0" y="465218"/>
                    <a:pt x="0" y="450630"/>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8" id="18"/>
            <p:cNvSpPr txBox="true"/>
            <p:nvPr/>
          </p:nvSpPr>
          <p:spPr>
            <a:xfrm>
              <a:off x="0" y="-38100"/>
              <a:ext cx="428955" cy="54373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8138219" y="2607639"/>
            <a:ext cx="2011563" cy="2010029"/>
            <a:chOff x="0" y="0"/>
            <a:chExt cx="628766" cy="628287"/>
          </a:xfrm>
        </p:grpSpPr>
        <p:sp>
          <p:nvSpPr>
            <p:cNvPr name="Freeform 20" id="20"/>
            <p:cNvSpPr/>
            <p:nvPr/>
          </p:nvSpPr>
          <p:spPr>
            <a:xfrm flipH="false" flipV="false" rot="0">
              <a:off x="0" y="0"/>
              <a:ext cx="628766" cy="628287"/>
            </a:xfrm>
            <a:custGeom>
              <a:avLst/>
              <a:gdLst/>
              <a:ahLst/>
              <a:cxnLst/>
              <a:rect r="r" b="b" t="t" l="l"/>
              <a:pathLst>
                <a:path h="628287" w="628766">
                  <a:moveTo>
                    <a:pt x="88520" y="0"/>
                  </a:moveTo>
                  <a:lnTo>
                    <a:pt x="540246" y="0"/>
                  </a:lnTo>
                  <a:cubicBezTo>
                    <a:pt x="563723" y="0"/>
                    <a:pt x="586239" y="9326"/>
                    <a:pt x="602839" y="25927"/>
                  </a:cubicBezTo>
                  <a:cubicBezTo>
                    <a:pt x="619440" y="42528"/>
                    <a:pt x="628766" y="65043"/>
                    <a:pt x="628766" y="88520"/>
                  </a:cubicBezTo>
                  <a:lnTo>
                    <a:pt x="628766" y="539767"/>
                  </a:lnTo>
                  <a:cubicBezTo>
                    <a:pt x="628766" y="563244"/>
                    <a:pt x="619440" y="585759"/>
                    <a:pt x="602839" y="602360"/>
                  </a:cubicBezTo>
                  <a:cubicBezTo>
                    <a:pt x="586239" y="618961"/>
                    <a:pt x="563723" y="628287"/>
                    <a:pt x="540246" y="628287"/>
                  </a:cubicBezTo>
                  <a:lnTo>
                    <a:pt x="88520" y="628287"/>
                  </a:lnTo>
                  <a:cubicBezTo>
                    <a:pt x="65043" y="628287"/>
                    <a:pt x="42528" y="618961"/>
                    <a:pt x="25927" y="602360"/>
                  </a:cubicBezTo>
                  <a:cubicBezTo>
                    <a:pt x="9326" y="585759"/>
                    <a:pt x="0" y="563244"/>
                    <a:pt x="0" y="539767"/>
                  </a:cubicBezTo>
                  <a:lnTo>
                    <a:pt x="0" y="88520"/>
                  </a:lnTo>
                  <a:cubicBezTo>
                    <a:pt x="0" y="65043"/>
                    <a:pt x="9326" y="42528"/>
                    <a:pt x="25927" y="25927"/>
                  </a:cubicBezTo>
                  <a:cubicBezTo>
                    <a:pt x="42528" y="9326"/>
                    <a:pt x="65043" y="0"/>
                    <a:pt x="88520" y="0"/>
                  </a:cubicBezTo>
                  <a:close/>
                </a:path>
              </a:pathLst>
            </a:custGeom>
            <a:blipFill>
              <a:blip r:embed="rId10"/>
              <a:stretch>
                <a:fillRect l="-102320" t="-6740" r="-83135" b="-95373"/>
              </a:stretch>
            </a:blipFill>
          </p:spPr>
        </p:sp>
      </p:grpSp>
      <p:sp>
        <p:nvSpPr>
          <p:cNvPr name="TextBox 21" id="21"/>
          <p:cNvSpPr txBox="true"/>
          <p:nvPr/>
        </p:nvSpPr>
        <p:spPr>
          <a:xfrm rot="0">
            <a:off x="7975609" y="4821237"/>
            <a:ext cx="233678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Avery Davis</a:t>
            </a:r>
          </a:p>
        </p:txBody>
      </p:sp>
      <p:grpSp>
        <p:nvGrpSpPr>
          <p:cNvPr name="Group 22" id="22"/>
          <p:cNvGrpSpPr/>
          <p:nvPr/>
        </p:nvGrpSpPr>
        <p:grpSpPr>
          <a:xfrm rot="0">
            <a:off x="12234685" y="2203560"/>
            <a:ext cx="2815128" cy="3318341"/>
            <a:chOff x="0" y="0"/>
            <a:chExt cx="428955" cy="505633"/>
          </a:xfrm>
        </p:grpSpPr>
        <p:sp>
          <p:nvSpPr>
            <p:cNvPr name="Freeform 23" id="23"/>
            <p:cNvSpPr/>
            <p:nvPr/>
          </p:nvSpPr>
          <p:spPr>
            <a:xfrm flipH="false" flipV="false" rot="0">
              <a:off x="0" y="0"/>
              <a:ext cx="428955" cy="505633"/>
            </a:xfrm>
            <a:custGeom>
              <a:avLst/>
              <a:gdLst/>
              <a:ahLst/>
              <a:cxnLst/>
              <a:rect r="r" b="b" t="t" l="l"/>
              <a:pathLst>
                <a:path h="505633" w="428955">
                  <a:moveTo>
                    <a:pt x="55002" y="0"/>
                  </a:moveTo>
                  <a:lnTo>
                    <a:pt x="373953" y="0"/>
                  </a:lnTo>
                  <a:cubicBezTo>
                    <a:pt x="388541" y="0"/>
                    <a:pt x="402531" y="5795"/>
                    <a:pt x="412846" y="16110"/>
                  </a:cubicBezTo>
                  <a:cubicBezTo>
                    <a:pt x="423161" y="26425"/>
                    <a:pt x="428955" y="40415"/>
                    <a:pt x="428955" y="55002"/>
                  </a:cubicBezTo>
                  <a:lnTo>
                    <a:pt x="428955" y="450630"/>
                  </a:lnTo>
                  <a:cubicBezTo>
                    <a:pt x="428955" y="481007"/>
                    <a:pt x="404330" y="505633"/>
                    <a:pt x="373953" y="505633"/>
                  </a:cubicBezTo>
                  <a:lnTo>
                    <a:pt x="55002" y="505633"/>
                  </a:lnTo>
                  <a:cubicBezTo>
                    <a:pt x="40415" y="505633"/>
                    <a:pt x="26425" y="499838"/>
                    <a:pt x="16110" y="489523"/>
                  </a:cubicBezTo>
                  <a:cubicBezTo>
                    <a:pt x="5795" y="479208"/>
                    <a:pt x="0" y="465218"/>
                    <a:pt x="0" y="450630"/>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4" id="24"/>
            <p:cNvSpPr txBox="true"/>
            <p:nvPr/>
          </p:nvSpPr>
          <p:spPr>
            <a:xfrm>
              <a:off x="0" y="-38100"/>
              <a:ext cx="428955" cy="543733"/>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0">
            <a:off x="12636467" y="2607639"/>
            <a:ext cx="2011563" cy="2010029"/>
            <a:chOff x="0" y="0"/>
            <a:chExt cx="628766" cy="628287"/>
          </a:xfrm>
        </p:grpSpPr>
        <p:sp>
          <p:nvSpPr>
            <p:cNvPr name="Freeform 26" id="26"/>
            <p:cNvSpPr/>
            <p:nvPr/>
          </p:nvSpPr>
          <p:spPr>
            <a:xfrm flipH="false" flipV="false" rot="0">
              <a:off x="0" y="0"/>
              <a:ext cx="628766" cy="628287"/>
            </a:xfrm>
            <a:custGeom>
              <a:avLst/>
              <a:gdLst/>
              <a:ahLst/>
              <a:cxnLst/>
              <a:rect r="r" b="b" t="t" l="l"/>
              <a:pathLst>
                <a:path h="628287" w="628766">
                  <a:moveTo>
                    <a:pt x="88520" y="0"/>
                  </a:moveTo>
                  <a:lnTo>
                    <a:pt x="540246" y="0"/>
                  </a:lnTo>
                  <a:cubicBezTo>
                    <a:pt x="563723" y="0"/>
                    <a:pt x="586239" y="9326"/>
                    <a:pt x="602839" y="25927"/>
                  </a:cubicBezTo>
                  <a:cubicBezTo>
                    <a:pt x="619440" y="42528"/>
                    <a:pt x="628766" y="65043"/>
                    <a:pt x="628766" y="88520"/>
                  </a:cubicBezTo>
                  <a:lnTo>
                    <a:pt x="628766" y="539767"/>
                  </a:lnTo>
                  <a:cubicBezTo>
                    <a:pt x="628766" y="563244"/>
                    <a:pt x="619440" y="585759"/>
                    <a:pt x="602839" y="602360"/>
                  </a:cubicBezTo>
                  <a:cubicBezTo>
                    <a:pt x="586239" y="618961"/>
                    <a:pt x="563723" y="628287"/>
                    <a:pt x="540246" y="628287"/>
                  </a:cubicBezTo>
                  <a:lnTo>
                    <a:pt x="88520" y="628287"/>
                  </a:lnTo>
                  <a:cubicBezTo>
                    <a:pt x="65043" y="628287"/>
                    <a:pt x="42528" y="618961"/>
                    <a:pt x="25927" y="602360"/>
                  </a:cubicBezTo>
                  <a:cubicBezTo>
                    <a:pt x="9326" y="585759"/>
                    <a:pt x="0" y="563244"/>
                    <a:pt x="0" y="539767"/>
                  </a:cubicBezTo>
                  <a:lnTo>
                    <a:pt x="0" y="88520"/>
                  </a:lnTo>
                  <a:cubicBezTo>
                    <a:pt x="0" y="65043"/>
                    <a:pt x="9326" y="42528"/>
                    <a:pt x="25927" y="25927"/>
                  </a:cubicBezTo>
                  <a:cubicBezTo>
                    <a:pt x="42528" y="9326"/>
                    <a:pt x="65043" y="0"/>
                    <a:pt x="88520" y="0"/>
                  </a:cubicBezTo>
                  <a:close/>
                </a:path>
              </a:pathLst>
            </a:custGeom>
            <a:blipFill>
              <a:blip r:embed="rId11"/>
              <a:stretch>
                <a:fillRect l="-64102" t="-32807" r="-68313" b="-216300"/>
              </a:stretch>
            </a:blipFill>
          </p:spPr>
        </p:sp>
      </p:grpSp>
      <p:sp>
        <p:nvSpPr>
          <p:cNvPr name="TextBox 27" id="27"/>
          <p:cNvSpPr txBox="true"/>
          <p:nvPr/>
        </p:nvSpPr>
        <p:spPr>
          <a:xfrm rot="0">
            <a:off x="12473857" y="4821237"/>
            <a:ext cx="233678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Benjamin Shah</a:t>
            </a:r>
          </a:p>
        </p:txBody>
      </p:sp>
      <p:grpSp>
        <p:nvGrpSpPr>
          <p:cNvPr name="Group 28" id="28"/>
          <p:cNvGrpSpPr/>
          <p:nvPr/>
        </p:nvGrpSpPr>
        <p:grpSpPr>
          <a:xfrm rot="0">
            <a:off x="2997259" y="2203560"/>
            <a:ext cx="2815128" cy="3318341"/>
            <a:chOff x="0" y="0"/>
            <a:chExt cx="428955" cy="505633"/>
          </a:xfrm>
        </p:grpSpPr>
        <p:sp>
          <p:nvSpPr>
            <p:cNvPr name="Freeform 29" id="29"/>
            <p:cNvSpPr/>
            <p:nvPr/>
          </p:nvSpPr>
          <p:spPr>
            <a:xfrm flipH="false" flipV="false" rot="0">
              <a:off x="0" y="0"/>
              <a:ext cx="428955" cy="505633"/>
            </a:xfrm>
            <a:custGeom>
              <a:avLst/>
              <a:gdLst/>
              <a:ahLst/>
              <a:cxnLst/>
              <a:rect r="r" b="b" t="t" l="l"/>
              <a:pathLst>
                <a:path h="505633" w="428955">
                  <a:moveTo>
                    <a:pt x="55002" y="0"/>
                  </a:moveTo>
                  <a:lnTo>
                    <a:pt x="373953" y="0"/>
                  </a:lnTo>
                  <a:cubicBezTo>
                    <a:pt x="388541" y="0"/>
                    <a:pt x="402531" y="5795"/>
                    <a:pt x="412846" y="16110"/>
                  </a:cubicBezTo>
                  <a:cubicBezTo>
                    <a:pt x="423161" y="26425"/>
                    <a:pt x="428955" y="40415"/>
                    <a:pt x="428955" y="55002"/>
                  </a:cubicBezTo>
                  <a:lnTo>
                    <a:pt x="428955" y="450630"/>
                  </a:lnTo>
                  <a:cubicBezTo>
                    <a:pt x="428955" y="481007"/>
                    <a:pt x="404330" y="505633"/>
                    <a:pt x="373953" y="505633"/>
                  </a:cubicBezTo>
                  <a:lnTo>
                    <a:pt x="55002" y="505633"/>
                  </a:lnTo>
                  <a:cubicBezTo>
                    <a:pt x="40415" y="505633"/>
                    <a:pt x="26425" y="499838"/>
                    <a:pt x="16110" y="489523"/>
                  </a:cubicBezTo>
                  <a:cubicBezTo>
                    <a:pt x="5795" y="479208"/>
                    <a:pt x="0" y="465218"/>
                    <a:pt x="0" y="450630"/>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30" id="30"/>
            <p:cNvSpPr txBox="true"/>
            <p:nvPr/>
          </p:nvSpPr>
          <p:spPr>
            <a:xfrm>
              <a:off x="0" y="-38100"/>
              <a:ext cx="428955" cy="543733"/>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3399041" y="2607639"/>
            <a:ext cx="2011563" cy="2010029"/>
            <a:chOff x="0" y="0"/>
            <a:chExt cx="628766" cy="628287"/>
          </a:xfrm>
        </p:grpSpPr>
        <p:sp>
          <p:nvSpPr>
            <p:cNvPr name="Freeform 32" id="32"/>
            <p:cNvSpPr/>
            <p:nvPr/>
          </p:nvSpPr>
          <p:spPr>
            <a:xfrm flipH="false" flipV="false" rot="0">
              <a:off x="0" y="0"/>
              <a:ext cx="628766" cy="628287"/>
            </a:xfrm>
            <a:custGeom>
              <a:avLst/>
              <a:gdLst/>
              <a:ahLst/>
              <a:cxnLst/>
              <a:rect r="r" b="b" t="t" l="l"/>
              <a:pathLst>
                <a:path h="628287" w="628766">
                  <a:moveTo>
                    <a:pt x="88520" y="0"/>
                  </a:moveTo>
                  <a:lnTo>
                    <a:pt x="540246" y="0"/>
                  </a:lnTo>
                  <a:cubicBezTo>
                    <a:pt x="563723" y="0"/>
                    <a:pt x="586239" y="9326"/>
                    <a:pt x="602839" y="25927"/>
                  </a:cubicBezTo>
                  <a:cubicBezTo>
                    <a:pt x="619440" y="42528"/>
                    <a:pt x="628766" y="65043"/>
                    <a:pt x="628766" y="88520"/>
                  </a:cubicBezTo>
                  <a:lnTo>
                    <a:pt x="628766" y="539767"/>
                  </a:lnTo>
                  <a:cubicBezTo>
                    <a:pt x="628766" y="563244"/>
                    <a:pt x="619440" y="585759"/>
                    <a:pt x="602839" y="602360"/>
                  </a:cubicBezTo>
                  <a:cubicBezTo>
                    <a:pt x="586239" y="618961"/>
                    <a:pt x="563723" y="628287"/>
                    <a:pt x="540246" y="628287"/>
                  </a:cubicBezTo>
                  <a:lnTo>
                    <a:pt x="88520" y="628287"/>
                  </a:lnTo>
                  <a:cubicBezTo>
                    <a:pt x="65043" y="628287"/>
                    <a:pt x="42528" y="618961"/>
                    <a:pt x="25927" y="602360"/>
                  </a:cubicBezTo>
                  <a:cubicBezTo>
                    <a:pt x="9326" y="585759"/>
                    <a:pt x="0" y="563244"/>
                    <a:pt x="0" y="539767"/>
                  </a:cubicBezTo>
                  <a:lnTo>
                    <a:pt x="0" y="88520"/>
                  </a:lnTo>
                  <a:cubicBezTo>
                    <a:pt x="0" y="65043"/>
                    <a:pt x="9326" y="42528"/>
                    <a:pt x="25927" y="25927"/>
                  </a:cubicBezTo>
                  <a:cubicBezTo>
                    <a:pt x="42528" y="9326"/>
                    <a:pt x="65043" y="0"/>
                    <a:pt x="88520" y="0"/>
                  </a:cubicBezTo>
                  <a:close/>
                </a:path>
              </a:pathLst>
            </a:custGeom>
            <a:blipFill>
              <a:blip r:embed="rId12"/>
              <a:stretch>
                <a:fillRect l="-47146" t="-39547" r="-46216" b="-150899"/>
              </a:stretch>
            </a:blipFill>
          </p:spPr>
        </p:sp>
      </p:grpSp>
      <p:sp>
        <p:nvSpPr>
          <p:cNvPr name="TextBox 33" id="33"/>
          <p:cNvSpPr txBox="true"/>
          <p:nvPr/>
        </p:nvSpPr>
        <p:spPr>
          <a:xfrm rot="0">
            <a:off x="3236431" y="4821237"/>
            <a:ext cx="233678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Daniel Gallego</a:t>
            </a:r>
          </a:p>
        </p:txBody>
      </p:sp>
      <p:sp>
        <p:nvSpPr>
          <p:cNvPr name="TextBox 34" id="34"/>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141590" y="2901678"/>
            <a:ext cx="7141082"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grpSp>
        <p:nvGrpSpPr>
          <p:cNvPr name="Group 13" id="13"/>
          <p:cNvGrpSpPr/>
          <p:nvPr/>
        </p:nvGrpSpPr>
        <p:grpSpPr>
          <a:xfrm rot="0">
            <a:off x="2141590" y="4322641"/>
            <a:ext cx="10131338" cy="2818187"/>
            <a:chOff x="0" y="0"/>
            <a:chExt cx="1543764" cy="429422"/>
          </a:xfrm>
        </p:grpSpPr>
        <p:sp>
          <p:nvSpPr>
            <p:cNvPr name="Freeform 14" id="14"/>
            <p:cNvSpPr/>
            <p:nvPr/>
          </p:nvSpPr>
          <p:spPr>
            <a:xfrm flipH="false" flipV="false" rot="0">
              <a:off x="0" y="0"/>
              <a:ext cx="1543764" cy="429422"/>
            </a:xfrm>
            <a:custGeom>
              <a:avLst/>
              <a:gdLst/>
              <a:ahLst/>
              <a:cxnLst/>
              <a:rect r="r" b="b" t="t" l="l"/>
              <a:pathLst>
                <a:path h="429422" w="1543764">
                  <a:moveTo>
                    <a:pt x="15283" y="0"/>
                  </a:moveTo>
                  <a:lnTo>
                    <a:pt x="1528481" y="0"/>
                  </a:lnTo>
                  <a:cubicBezTo>
                    <a:pt x="1536921" y="0"/>
                    <a:pt x="1543764" y="6842"/>
                    <a:pt x="1543764" y="15283"/>
                  </a:cubicBezTo>
                  <a:lnTo>
                    <a:pt x="1543764" y="414138"/>
                  </a:lnTo>
                  <a:cubicBezTo>
                    <a:pt x="1543764" y="422579"/>
                    <a:pt x="1536921" y="429422"/>
                    <a:pt x="1528481" y="429422"/>
                  </a:cubicBezTo>
                  <a:lnTo>
                    <a:pt x="15283" y="429422"/>
                  </a:lnTo>
                  <a:cubicBezTo>
                    <a:pt x="11230" y="429422"/>
                    <a:pt x="7342" y="427811"/>
                    <a:pt x="4476" y="424945"/>
                  </a:cubicBezTo>
                  <a:cubicBezTo>
                    <a:pt x="1610" y="422079"/>
                    <a:pt x="0" y="418192"/>
                    <a:pt x="0" y="414138"/>
                  </a:cubicBezTo>
                  <a:lnTo>
                    <a:pt x="0" y="15283"/>
                  </a:lnTo>
                  <a:cubicBezTo>
                    <a:pt x="0" y="6842"/>
                    <a:pt x="6842" y="0"/>
                    <a:pt x="15283"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5" id="15"/>
            <p:cNvSpPr txBox="true"/>
            <p:nvPr/>
          </p:nvSpPr>
          <p:spPr>
            <a:xfrm>
              <a:off x="0" y="-38100"/>
              <a:ext cx="1543764" cy="467522"/>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7290195" y="5283742"/>
            <a:ext cx="3468296" cy="319405"/>
          </a:xfrm>
          <a:prstGeom prst="rect">
            <a:avLst/>
          </a:prstGeom>
        </p:spPr>
        <p:txBody>
          <a:bodyPr anchor="t" rtlCol="false" tIns="0" lIns="0" bIns="0" rIns="0">
            <a:spAutoFit/>
          </a:bodyPr>
          <a:lstStyle/>
          <a:p>
            <a:pPr algn="just">
              <a:lnSpc>
                <a:spcPts val="2360"/>
              </a:lnSpc>
            </a:pPr>
            <a:r>
              <a:rPr lang="en-US" sz="2000">
                <a:solidFill>
                  <a:srgbClr val="FFFFFF"/>
                </a:solidFill>
                <a:latin typeface="Poppins"/>
                <a:ea typeface="Poppins"/>
                <a:cs typeface="Poppins"/>
                <a:sym typeface="Poppins"/>
              </a:rPr>
              <a:t>Lorem ipsum </a:t>
            </a:r>
          </a:p>
        </p:txBody>
      </p:sp>
      <p:sp>
        <p:nvSpPr>
          <p:cNvPr name="TextBox 17" id="17"/>
          <p:cNvSpPr txBox="true"/>
          <p:nvPr/>
        </p:nvSpPr>
        <p:spPr>
          <a:xfrm rot="0">
            <a:off x="7290195" y="4826542"/>
            <a:ext cx="1945339" cy="333375"/>
          </a:xfrm>
          <a:prstGeom prst="rect">
            <a:avLst/>
          </a:prstGeom>
        </p:spPr>
        <p:txBody>
          <a:bodyPr anchor="t" rtlCol="false" tIns="0" lIns="0" bIns="0" rIns="0">
            <a:spAutoFit/>
          </a:bodyPr>
          <a:lstStyle/>
          <a:p>
            <a:pPr algn="just">
              <a:lnSpc>
                <a:spcPts val="2400"/>
              </a:lnSpc>
            </a:pPr>
            <a:r>
              <a:rPr lang="en-US" sz="2000" b="true">
                <a:solidFill>
                  <a:srgbClr val="FFFFFF"/>
                </a:solidFill>
                <a:latin typeface="Poppins Bold"/>
                <a:ea typeface="Poppins Bold"/>
                <a:cs typeface="Poppins Bold"/>
                <a:sym typeface="Poppins Bold"/>
              </a:rPr>
              <a:t>Email</a:t>
            </a:r>
          </a:p>
        </p:txBody>
      </p:sp>
      <p:sp>
        <p:nvSpPr>
          <p:cNvPr name="TextBox 18" id="18"/>
          <p:cNvSpPr txBox="true"/>
          <p:nvPr/>
        </p:nvSpPr>
        <p:spPr>
          <a:xfrm rot="0">
            <a:off x="3003321" y="6384197"/>
            <a:ext cx="3704103" cy="319405"/>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Lorem ipsum </a:t>
            </a:r>
          </a:p>
        </p:txBody>
      </p:sp>
      <p:sp>
        <p:nvSpPr>
          <p:cNvPr name="TextBox 19" id="19"/>
          <p:cNvSpPr txBox="true"/>
          <p:nvPr/>
        </p:nvSpPr>
        <p:spPr>
          <a:xfrm rot="0">
            <a:off x="7269042" y="5926997"/>
            <a:ext cx="1945339" cy="333375"/>
          </a:xfrm>
          <a:prstGeom prst="rect">
            <a:avLst/>
          </a:prstGeom>
        </p:spPr>
        <p:txBody>
          <a:bodyPr anchor="t" rtlCol="false" tIns="0" lIns="0" bIns="0" rIns="0">
            <a:spAutoFit/>
          </a:bodyPr>
          <a:lstStyle/>
          <a:p>
            <a:pPr algn="just">
              <a:lnSpc>
                <a:spcPts val="2400"/>
              </a:lnSpc>
            </a:pPr>
            <a:r>
              <a:rPr lang="en-US" sz="2000" b="true">
                <a:solidFill>
                  <a:srgbClr val="FFFFFF"/>
                </a:solidFill>
                <a:latin typeface="Poppins Bold"/>
                <a:ea typeface="Poppins Bold"/>
                <a:cs typeface="Poppins Bold"/>
                <a:sym typeface="Poppins Bold"/>
              </a:rPr>
              <a:t>Social Media</a:t>
            </a:r>
          </a:p>
        </p:txBody>
      </p:sp>
      <p:sp>
        <p:nvSpPr>
          <p:cNvPr name="TextBox 20" id="20"/>
          <p:cNvSpPr txBox="true"/>
          <p:nvPr/>
        </p:nvSpPr>
        <p:spPr>
          <a:xfrm rot="0">
            <a:off x="7269042" y="6384197"/>
            <a:ext cx="2996680" cy="319405"/>
          </a:xfrm>
          <a:prstGeom prst="rect">
            <a:avLst/>
          </a:prstGeom>
        </p:spPr>
        <p:txBody>
          <a:bodyPr anchor="t" rtlCol="false" tIns="0" lIns="0" bIns="0" rIns="0">
            <a:spAutoFit/>
          </a:bodyPr>
          <a:lstStyle/>
          <a:p>
            <a:pPr algn="just">
              <a:lnSpc>
                <a:spcPts val="2360"/>
              </a:lnSpc>
            </a:pPr>
            <a:r>
              <a:rPr lang="en-US" sz="2000">
                <a:solidFill>
                  <a:srgbClr val="FFFFFF"/>
                </a:solidFill>
                <a:latin typeface="Poppins"/>
                <a:ea typeface="Poppins"/>
                <a:cs typeface="Poppins"/>
                <a:sym typeface="Poppins"/>
              </a:rPr>
              <a:t>Lorem ipsum </a:t>
            </a:r>
          </a:p>
        </p:txBody>
      </p:sp>
      <p:grpSp>
        <p:nvGrpSpPr>
          <p:cNvPr name="Group 21" id="21"/>
          <p:cNvGrpSpPr>
            <a:grpSpLocks noChangeAspect="true"/>
          </p:cNvGrpSpPr>
          <p:nvPr/>
        </p:nvGrpSpPr>
        <p:grpSpPr>
          <a:xfrm rot="0">
            <a:off x="13313997" y="2495642"/>
            <a:ext cx="2774232" cy="5489294"/>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22189" t="0" r="-22189"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5" id="25"/>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1" id="31"/>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32" id="32"/>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13</a:t>
            </a:r>
          </a:p>
        </p:txBody>
      </p:sp>
      <p:sp>
        <p:nvSpPr>
          <p:cNvPr name="TextBox 33" id="33"/>
          <p:cNvSpPr txBox="true"/>
          <p:nvPr/>
        </p:nvSpPr>
        <p:spPr>
          <a:xfrm rot="0">
            <a:off x="3003321" y="5926997"/>
            <a:ext cx="1945339" cy="333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Website</a:t>
            </a:r>
          </a:p>
        </p:txBody>
      </p:sp>
      <p:sp>
        <p:nvSpPr>
          <p:cNvPr name="TextBox 34" id="34"/>
          <p:cNvSpPr txBox="true"/>
          <p:nvPr/>
        </p:nvSpPr>
        <p:spPr>
          <a:xfrm rot="0">
            <a:off x="2975797" y="4826542"/>
            <a:ext cx="2446430" cy="333375"/>
          </a:xfrm>
          <a:prstGeom prst="rect">
            <a:avLst/>
          </a:prstGeom>
        </p:spPr>
        <p:txBody>
          <a:bodyPr anchor="t" rtlCol="false" tIns="0" lIns="0" bIns="0" rIns="0">
            <a:spAutoFit/>
          </a:bodyPr>
          <a:lstStyle/>
          <a:p>
            <a:pPr algn="l">
              <a:lnSpc>
                <a:spcPts val="2400"/>
              </a:lnSpc>
            </a:pPr>
            <a:r>
              <a:rPr lang="en-US" sz="2000" b="true">
                <a:solidFill>
                  <a:srgbClr val="FFFFFF"/>
                </a:solidFill>
                <a:latin typeface="Poppins Bold"/>
                <a:ea typeface="Poppins Bold"/>
                <a:cs typeface="Poppins Bold"/>
                <a:sym typeface="Poppins Bold"/>
              </a:rPr>
              <a:t>Phone Number</a:t>
            </a:r>
          </a:p>
        </p:txBody>
      </p:sp>
      <p:sp>
        <p:nvSpPr>
          <p:cNvPr name="TextBox 35" id="35"/>
          <p:cNvSpPr txBox="true"/>
          <p:nvPr/>
        </p:nvSpPr>
        <p:spPr>
          <a:xfrm rot="0">
            <a:off x="2975797" y="5283742"/>
            <a:ext cx="2446430" cy="319405"/>
          </a:xfrm>
          <a:prstGeom prst="rect">
            <a:avLst/>
          </a:prstGeom>
        </p:spPr>
        <p:txBody>
          <a:bodyPr anchor="t" rtlCol="false" tIns="0" lIns="0" bIns="0" rIns="0">
            <a:spAutoFit/>
          </a:bodyPr>
          <a:lstStyle/>
          <a:p>
            <a:pPr algn="l">
              <a:lnSpc>
                <a:spcPts val="2360"/>
              </a:lnSpc>
            </a:pPr>
            <a:r>
              <a:rPr lang="en-US" sz="2000">
                <a:solidFill>
                  <a:srgbClr val="FFFFFF"/>
                </a:solidFill>
                <a:latin typeface="Poppins"/>
                <a:ea typeface="Poppins"/>
                <a:cs typeface="Poppins"/>
                <a:sym typeface="Poppins"/>
              </a:rPr>
              <a:t>Lorem ipsum </a:t>
            </a:r>
          </a:p>
        </p:txBody>
      </p:sp>
      <p:grpSp>
        <p:nvGrpSpPr>
          <p:cNvPr name="Group 36" id="36"/>
          <p:cNvGrpSpPr>
            <a:grpSpLocks noChangeAspect="true"/>
          </p:cNvGrpSpPr>
          <p:nvPr/>
        </p:nvGrpSpPr>
        <p:grpSpPr>
          <a:xfrm rot="0">
            <a:off x="11339516" y="2995345"/>
            <a:ext cx="2774232" cy="5489294"/>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22324" t="0" r="-22324" b="0"/>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0" id="4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46" id="46"/>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18115" y="-237040"/>
            <a:ext cx="20524231" cy="4730795"/>
            <a:chOff x="0" y="0"/>
            <a:chExt cx="5583242" cy="1286926"/>
          </a:xfrm>
        </p:grpSpPr>
        <p:sp>
          <p:nvSpPr>
            <p:cNvPr name="Freeform 3" id="3"/>
            <p:cNvSpPr/>
            <p:nvPr/>
          </p:nvSpPr>
          <p:spPr>
            <a:xfrm flipH="false" flipV="false" rot="0">
              <a:off x="0" y="0"/>
              <a:ext cx="5583242" cy="1286926"/>
            </a:xfrm>
            <a:custGeom>
              <a:avLst/>
              <a:gdLst/>
              <a:ahLst/>
              <a:cxnLst/>
              <a:rect r="r" b="b" t="t" l="l"/>
              <a:pathLst>
                <a:path h="1286926" w="5583242">
                  <a:moveTo>
                    <a:pt x="8676" y="0"/>
                  </a:moveTo>
                  <a:lnTo>
                    <a:pt x="5574566" y="0"/>
                  </a:lnTo>
                  <a:cubicBezTo>
                    <a:pt x="5576867" y="0"/>
                    <a:pt x="5579074" y="914"/>
                    <a:pt x="5580701" y="2541"/>
                  </a:cubicBezTo>
                  <a:cubicBezTo>
                    <a:pt x="5582328" y="4168"/>
                    <a:pt x="5583242" y="6375"/>
                    <a:pt x="5583242" y="8676"/>
                  </a:cubicBezTo>
                  <a:lnTo>
                    <a:pt x="5583242" y="1278250"/>
                  </a:lnTo>
                  <a:cubicBezTo>
                    <a:pt x="5583242" y="1280551"/>
                    <a:pt x="5582328" y="1282758"/>
                    <a:pt x="5580701" y="1284385"/>
                  </a:cubicBezTo>
                  <a:cubicBezTo>
                    <a:pt x="5579074" y="1286012"/>
                    <a:pt x="5576867" y="1286926"/>
                    <a:pt x="5574566" y="1286926"/>
                  </a:cubicBezTo>
                  <a:lnTo>
                    <a:pt x="8676" y="1286926"/>
                  </a:lnTo>
                  <a:cubicBezTo>
                    <a:pt x="6375" y="1286926"/>
                    <a:pt x="4168" y="1286012"/>
                    <a:pt x="2541" y="1284385"/>
                  </a:cubicBezTo>
                  <a:cubicBezTo>
                    <a:pt x="914" y="1282758"/>
                    <a:pt x="0" y="1280551"/>
                    <a:pt x="0" y="1278250"/>
                  </a:cubicBezTo>
                  <a:lnTo>
                    <a:pt x="0" y="8676"/>
                  </a:lnTo>
                  <a:cubicBezTo>
                    <a:pt x="0" y="6375"/>
                    <a:pt x="914" y="4168"/>
                    <a:pt x="2541" y="2541"/>
                  </a:cubicBezTo>
                  <a:cubicBezTo>
                    <a:pt x="4168" y="914"/>
                    <a:pt x="6375" y="0"/>
                    <a:pt x="8676" y="0"/>
                  </a:cubicBezTo>
                  <a:close/>
                </a:path>
              </a:pathLst>
            </a:custGeom>
            <a:blipFill>
              <a:blip r:embed="rId2"/>
              <a:stretch>
                <a:fillRect l="0" t="-94524" r="0" b="-94524"/>
              </a:stretch>
            </a:blipFill>
          </p:spPr>
        </p:sp>
      </p:grpSp>
      <p:grpSp>
        <p:nvGrpSpPr>
          <p:cNvPr name="Group 4" id="4"/>
          <p:cNvGrpSpPr/>
          <p:nvPr/>
        </p:nvGrpSpPr>
        <p:grpSpPr>
          <a:xfrm rot="0">
            <a:off x="1028700" y="917764"/>
            <a:ext cx="16230600" cy="807119"/>
            <a:chOff x="0" y="0"/>
            <a:chExt cx="2287793" cy="113768"/>
          </a:xfrm>
        </p:grpSpPr>
        <p:sp>
          <p:nvSpPr>
            <p:cNvPr name="Freeform 5" id="5"/>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6" id="6"/>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6650621" y="8790649"/>
            <a:ext cx="608679" cy="602564"/>
            <a:chOff x="0" y="0"/>
            <a:chExt cx="85797" cy="84935"/>
          </a:xfrm>
        </p:grpSpPr>
        <p:sp>
          <p:nvSpPr>
            <p:cNvPr name="Freeform 12" id="12"/>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3" id="13"/>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5" id="15"/>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14</a:t>
            </a:r>
          </a:p>
        </p:txBody>
      </p:sp>
      <p:sp>
        <p:nvSpPr>
          <p:cNvPr name="TextBox 16" id="16"/>
          <p:cNvSpPr txBox="true"/>
          <p:nvPr/>
        </p:nvSpPr>
        <p:spPr>
          <a:xfrm rot="0">
            <a:off x="3147724" y="4950955"/>
            <a:ext cx="11992551" cy="1907459"/>
          </a:xfrm>
          <a:prstGeom prst="rect">
            <a:avLst/>
          </a:prstGeom>
        </p:spPr>
        <p:txBody>
          <a:bodyPr anchor="t" rtlCol="false" tIns="0" lIns="0" bIns="0" rIns="0">
            <a:spAutoFit/>
          </a:bodyPr>
          <a:lstStyle/>
          <a:p>
            <a:pPr algn="ctr">
              <a:lnSpc>
                <a:spcPts val="13269"/>
              </a:lnSpc>
            </a:pPr>
            <a:r>
              <a:rPr lang="en-US" b="true" sz="13822">
                <a:solidFill>
                  <a:srgbClr val="FFFFFF"/>
                </a:solidFill>
                <a:latin typeface="Poppins Bold"/>
                <a:ea typeface="Poppins Bold"/>
                <a:cs typeface="Poppins Bold"/>
                <a:sym typeface="Poppins Bold"/>
              </a:rPr>
              <a:t>THANK YOU</a:t>
            </a:r>
          </a:p>
        </p:txBody>
      </p:sp>
      <p:sp>
        <p:nvSpPr>
          <p:cNvPr name="TextBox 17" id="17"/>
          <p:cNvSpPr txBox="true"/>
          <p:nvPr/>
        </p:nvSpPr>
        <p:spPr>
          <a:xfrm rot="0">
            <a:off x="3682852" y="6734588"/>
            <a:ext cx="10922297" cy="473075"/>
          </a:xfrm>
          <a:prstGeom prst="rect">
            <a:avLst/>
          </a:prstGeom>
        </p:spPr>
        <p:txBody>
          <a:bodyPr anchor="t" rtlCol="false" tIns="0" lIns="0" bIns="0" rIns="0">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
        <p:nvSpPr>
          <p:cNvPr name="TextBox 18" id="18"/>
          <p:cNvSpPr txBox="true"/>
          <p:nvPr/>
        </p:nvSpPr>
        <p:spPr>
          <a:xfrm rot="0">
            <a:off x="3147724" y="7348015"/>
            <a:ext cx="11992551"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DAWID OLKO &amp; PIOTR SMOŁA</a:t>
            </a:r>
          </a:p>
        </p:txBody>
      </p:sp>
      <p:sp>
        <p:nvSpPr>
          <p:cNvPr name="TextBox 19" id="19"/>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65908" y="7118385"/>
            <a:ext cx="2438700" cy="807119"/>
            <a:chOff x="0" y="0"/>
            <a:chExt cx="343748" cy="113768"/>
          </a:xfrm>
        </p:grpSpPr>
        <p:sp>
          <p:nvSpPr>
            <p:cNvPr name="Freeform 13" id="13"/>
            <p:cNvSpPr/>
            <p:nvPr/>
          </p:nvSpPr>
          <p:spPr>
            <a:xfrm flipH="false" flipV="false" rot="0">
              <a:off x="0" y="0"/>
              <a:ext cx="343748" cy="113768"/>
            </a:xfrm>
            <a:custGeom>
              <a:avLst/>
              <a:gdLst/>
              <a:ahLst/>
              <a:cxnLst/>
              <a:rect r="r" b="b" t="t" l="l"/>
              <a:pathLst>
                <a:path h="113768" w="34374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4" id="14"/>
            <p:cNvSpPr txBox="true"/>
            <p:nvPr/>
          </p:nvSpPr>
          <p:spPr>
            <a:xfrm>
              <a:off x="0" y="-38100"/>
              <a:ext cx="343748"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772744" y="2606821"/>
            <a:ext cx="5467916" cy="54679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921977" y="2756054"/>
            <a:ext cx="5169449" cy="516944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1109241" y="2943318"/>
            <a:ext cx="4794922" cy="479492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25046" t="0" r="-25046" b="0"/>
              </a:stretch>
            </a:blipFill>
          </p:spPr>
        </p:sp>
      </p:grpSp>
      <p:sp>
        <p:nvSpPr>
          <p:cNvPr name="TextBox 23" id="23"/>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24" id="24"/>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2</a:t>
            </a:r>
          </a:p>
        </p:txBody>
      </p:sp>
      <p:sp>
        <p:nvSpPr>
          <p:cNvPr name="TextBox 25" id="25"/>
          <p:cNvSpPr txBox="true"/>
          <p:nvPr/>
        </p:nvSpPr>
        <p:spPr>
          <a:xfrm rot="0">
            <a:off x="2065908" y="2714625"/>
            <a:ext cx="7803917"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26" id="26"/>
          <p:cNvSpPr txBox="true"/>
          <p:nvPr/>
        </p:nvSpPr>
        <p:spPr>
          <a:xfrm rot="0">
            <a:off x="2065908" y="4994548"/>
            <a:ext cx="7128070"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name="TextBox 27" id="27"/>
          <p:cNvSpPr txBox="true"/>
          <p:nvPr/>
        </p:nvSpPr>
        <p:spPr>
          <a:xfrm rot="0">
            <a:off x="2207334" y="7313982"/>
            <a:ext cx="2155848"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Learn More</a:t>
            </a:r>
          </a:p>
        </p:txBody>
      </p:sp>
      <p:sp>
        <p:nvSpPr>
          <p:cNvPr name="TextBox 28" id="28"/>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336121" y="6414358"/>
            <a:ext cx="2438700" cy="807119"/>
            <a:chOff x="0" y="0"/>
            <a:chExt cx="343748" cy="113768"/>
          </a:xfrm>
        </p:grpSpPr>
        <p:sp>
          <p:nvSpPr>
            <p:cNvPr name="Freeform 13" id="13"/>
            <p:cNvSpPr/>
            <p:nvPr/>
          </p:nvSpPr>
          <p:spPr>
            <a:xfrm flipH="false" flipV="false" rot="0">
              <a:off x="0" y="0"/>
              <a:ext cx="343748" cy="113768"/>
            </a:xfrm>
            <a:custGeom>
              <a:avLst/>
              <a:gdLst/>
              <a:ahLst/>
              <a:cxnLst/>
              <a:rect r="r" b="b" t="t" l="l"/>
              <a:pathLst>
                <a:path h="113768" w="34374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4" id="14"/>
            <p:cNvSpPr txBox="true"/>
            <p:nvPr/>
          </p:nvSpPr>
          <p:spPr>
            <a:xfrm>
              <a:off x="0" y="-38100"/>
              <a:ext cx="343748" cy="1518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80158" y="2389797"/>
            <a:ext cx="5246370" cy="524637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10"/>
              <a:stretch>
                <a:fillRect l="-25000" t="0" r="-25000" b="0"/>
              </a:stretch>
            </a:blipFill>
          </p:spPr>
        </p:sp>
      </p:grpSp>
      <p:sp>
        <p:nvSpPr>
          <p:cNvPr name="TextBox 17" id="1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8" id="1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3</a:t>
            </a:r>
          </a:p>
        </p:txBody>
      </p:sp>
      <p:sp>
        <p:nvSpPr>
          <p:cNvPr name="TextBox 19" id="19"/>
          <p:cNvSpPr txBox="true"/>
          <p:nvPr/>
        </p:nvSpPr>
        <p:spPr>
          <a:xfrm rot="0">
            <a:off x="8336121" y="3084573"/>
            <a:ext cx="7229466"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20" id="20"/>
          <p:cNvSpPr txBox="true"/>
          <p:nvPr/>
        </p:nvSpPr>
        <p:spPr>
          <a:xfrm rot="0">
            <a:off x="8336121" y="4290521"/>
            <a:ext cx="7128070"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name="TextBox 21" id="21"/>
          <p:cNvSpPr txBox="true"/>
          <p:nvPr/>
        </p:nvSpPr>
        <p:spPr>
          <a:xfrm rot="0">
            <a:off x="8477548" y="6609955"/>
            <a:ext cx="2155848"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Lorem ipsum </a:t>
            </a:r>
          </a:p>
        </p:txBody>
      </p:sp>
      <p:sp>
        <p:nvSpPr>
          <p:cNvPr name="TextBox 22" id="22"/>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3" id="13"/>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4</a:t>
            </a:r>
          </a:p>
        </p:txBody>
      </p:sp>
      <p:sp>
        <p:nvSpPr>
          <p:cNvPr name="TextBox 14" id="14"/>
          <p:cNvSpPr txBox="true"/>
          <p:nvPr/>
        </p:nvSpPr>
        <p:spPr>
          <a:xfrm rot="0">
            <a:off x="1706839" y="6826996"/>
            <a:ext cx="6446886"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15" id="15"/>
          <p:cNvSpPr txBox="true"/>
          <p:nvPr/>
        </p:nvSpPr>
        <p:spPr>
          <a:xfrm rot="0">
            <a:off x="8153725" y="6684121"/>
            <a:ext cx="8357469"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a:t>
            </a:r>
          </a:p>
        </p:txBody>
      </p:sp>
      <p:grpSp>
        <p:nvGrpSpPr>
          <p:cNvPr name="Group 16" id="16"/>
          <p:cNvGrpSpPr/>
          <p:nvPr/>
        </p:nvGrpSpPr>
        <p:grpSpPr>
          <a:xfrm rot="0">
            <a:off x="1706839" y="2510679"/>
            <a:ext cx="14804356" cy="3722825"/>
            <a:chOff x="0" y="0"/>
            <a:chExt cx="2293582" cy="576763"/>
          </a:xfrm>
        </p:grpSpPr>
        <p:sp>
          <p:nvSpPr>
            <p:cNvPr name="Freeform 17" id="17"/>
            <p:cNvSpPr/>
            <p:nvPr/>
          </p:nvSpPr>
          <p:spPr>
            <a:xfrm flipH="false" flipV="false" rot="0">
              <a:off x="0" y="0"/>
              <a:ext cx="2293582" cy="576763"/>
            </a:xfrm>
            <a:custGeom>
              <a:avLst/>
              <a:gdLst/>
              <a:ahLst/>
              <a:cxnLst/>
              <a:rect r="r" b="b" t="t" l="l"/>
              <a:pathLst>
                <a:path h="576763" w="2293582">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10"/>
              <a:stretch>
                <a:fillRect l="0" t="-82471" r="0" b="-82471"/>
              </a:stretch>
            </a:blipFill>
          </p:spPr>
        </p:sp>
      </p:grpSp>
      <p:sp>
        <p:nvSpPr>
          <p:cNvPr name="TextBox 18" id="18"/>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02097" y="2528376"/>
            <a:ext cx="7942268" cy="79422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2420" y="0"/>
                  </a:moveTo>
                  <a:lnTo>
                    <a:pt x="790380" y="0"/>
                  </a:lnTo>
                  <a:cubicBezTo>
                    <a:pt x="802762" y="0"/>
                    <a:pt x="812800" y="10038"/>
                    <a:pt x="812800" y="22420"/>
                  </a:cubicBezTo>
                  <a:lnTo>
                    <a:pt x="812800" y="790380"/>
                  </a:lnTo>
                  <a:cubicBezTo>
                    <a:pt x="812800" y="802762"/>
                    <a:pt x="802762" y="812800"/>
                    <a:pt x="790380" y="812800"/>
                  </a:cubicBezTo>
                  <a:lnTo>
                    <a:pt x="22420" y="812800"/>
                  </a:lnTo>
                  <a:cubicBezTo>
                    <a:pt x="10038" y="812800"/>
                    <a:pt x="0" y="802762"/>
                    <a:pt x="0" y="790380"/>
                  </a:cubicBezTo>
                  <a:lnTo>
                    <a:pt x="0" y="22420"/>
                  </a:lnTo>
                  <a:cubicBezTo>
                    <a:pt x="0" y="10038"/>
                    <a:pt x="10038" y="0"/>
                    <a:pt x="22420" y="0"/>
                  </a:cubicBezTo>
                  <a:close/>
                </a:path>
              </a:pathLst>
            </a:custGeom>
            <a:blipFill>
              <a:blip r:embed="rId4"/>
              <a:stretch>
                <a:fillRect l="-25046" t="0" r="-25046" b="0"/>
              </a:stretch>
            </a:blipFill>
          </p:spPr>
        </p:sp>
      </p:grpSp>
      <p:grpSp>
        <p:nvGrpSpPr>
          <p:cNvPr name="Group 8" id="8"/>
          <p:cNvGrpSpPr/>
          <p:nvPr/>
        </p:nvGrpSpPr>
        <p:grpSpPr>
          <a:xfrm rot="0">
            <a:off x="10299917" y="4935758"/>
            <a:ext cx="6090286" cy="3214756"/>
            <a:chOff x="0" y="0"/>
            <a:chExt cx="858459" cy="453138"/>
          </a:xfrm>
        </p:grpSpPr>
        <p:sp>
          <p:nvSpPr>
            <p:cNvPr name="Freeform 9" id="9"/>
            <p:cNvSpPr/>
            <p:nvPr/>
          </p:nvSpPr>
          <p:spPr>
            <a:xfrm flipH="false" flipV="false" rot="0">
              <a:off x="0" y="0"/>
              <a:ext cx="858459" cy="453138"/>
            </a:xfrm>
            <a:custGeom>
              <a:avLst/>
              <a:gdLst/>
              <a:ahLst/>
              <a:cxnLst/>
              <a:rect r="r" b="b" t="t" l="l"/>
              <a:pathLst>
                <a:path h="453138" w="858459">
                  <a:moveTo>
                    <a:pt x="25424" y="0"/>
                  </a:moveTo>
                  <a:lnTo>
                    <a:pt x="833036" y="0"/>
                  </a:lnTo>
                  <a:cubicBezTo>
                    <a:pt x="847077" y="0"/>
                    <a:pt x="858459" y="11383"/>
                    <a:pt x="858459" y="25424"/>
                  </a:cubicBezTo>
                  <a:lnTo>
                    <a:pt x="858459" y="427714"/>
                  </a:lnTo>
                  <a:cubicBezTo>
                    <a:pt x="858459" y="434457"/>
                    <a:pt x="855781" y="440923"/>
                    <a:pt x="851013" y="445691"/>
                  </a:cubicBezTo>
                  <a:cubicBezTo>
                    <a:pt x="846245" y="450459"/>
                    <a:pt x="839778" y="453138"/>
                    <a:pt x="833036" y="453138"/>
                  </a:cubicBezTo>
                  <a:lnTo>
                    <a:pt x="25424" y="453138"/>
                  </a:lnTo>
                  <a:cubicBezTo>
                    <a:pt x="18681" y="453138"/>
                    <a:pt x="12214" y="450459"/>
                    <a:pt x="7446" y="445691"/>
                  </a:cubicBezTo>
                  <a:cubicBezTo>
                    <a:pt x="2679" y="440923"/>
                    <a:pt x="0" y="434457"/>
                    <a:pt x="0" y="427714"/>
                  </a:cubicBezTo>
                  <a:lnTo>
                    <a:pt x="0" y="25424"/>
                  </a:lnTo>
                  <a:cubicBezTo>
                    <a:pt x="0" y="18681"/>
                    <a:pt x="2679" y="12214"/>
                    <a:pt x="7446" y="7446"/>
                  </a:cubicBezTo>
                  <a:cubicBezTo>
                    <a:pt x="12214" y="2679"/>
                    <a:pt x="18681" y="0"/>
                    <a:pt x="25424"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0" id="10"/>
            <p:cNvSpPr txBox="true"/>
            <p:nvPr/>
          </p:nvSpPr>
          <p:spPr>
            <a:xfrm>
              <a:off x="0" y="-38100"/>
              <a:ext cx="858459" cy="49123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6650621" y="8790649"/>
            <a:ext cx="608679" cy="602564"/>
            <a:chOff x="0" y="0"/>
            <a:chExt cx="85797" cy="84935"/>
          </a:xfrm>
        </p:grpSpPr>
        <p:sp>
          <p:nvSpPr>
            <p:cNvPr name="Freeform 15" id="15"/>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6" id="16"/>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8" id="18"/>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5</a:t>
            </a:r>
          </a:p>
        </p:txBody>
      </p:sp>
      <p:sp>
        <p:nvSpPr>
          <p:cNvPr name="TextBox 19" id="19"/>
          <p:cNvSpPr txBox="true"/>
          <p:nvPr/>
        </p:nvSpPr>
        <p:spPr>
          <a:xfrm rot="0">
            <a:off x="8454571" y="3005646"/>
            <a:ext cx="7598034"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20" id="20"/>
          <p:cNvSpPr txBox="true"/>
          <p:nvPr/>
        </p:nvSpPr>
        <p:spPr>
          <a:xfrm rot="0">
            <a:off x="11030216" y="5827650"/>
            <a:ext cx="4629688"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21" id="21"/>
          <p:cNvSpPr txBox="true"/>
          <p:nvPr/>
        </p:nvSpPr>
        <p:spPr>
          <a:xfrm rot="0">
            <a:off x="11030216" y="5416036"/>
            <a:ext cx="1345098"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2024</a:t>
            </a:r>
          </a:p>
        </p:txBody>
      </p:sp>
      <p:grpSp>
        <p:nvGrpSpPr>
          <p:cNvPr name="Group 22" id="22"/>
          <p:cNvGrpSpPr/>
          <p:nvPr/>
        </p:nvGrpSpPr>
        <p:grpSpPr>
          <a:xfrm rot="0">
            <a:off x="3569037" y="4935758"/>
            <a:ext cx="6090286" cy="3214756"/>
            <a:chOff x="0" y="0"/>
            <a:chExt cx="858459" cy="453138"/>
          </a:xfrm>
        </p:grpSpPr>
        <p:sp>
          <p:nvSpPr>
            <p:cNvPr name="Freeform 23" id="23"/>
            <p:cNvSpPr/>
            <p:nvPr/>
          </p:nvSpPr>
          <p:spPr>
            <a:xfrm flipH="false" flipV="false" rot="0">
              <a:off x="0" y="0"/>
              <a:ext cx="858459" cy="453138"/>
            </a:xfrm>
            <a:custGeom>
              <a:avLst/>
              <a:gdLst/>
              <a:ahLst/>
              <a:cxnLst/>
              <a:rect r="r" b="b" t="t" l="l"/>
              <a:pathLst>
                <a:path h="453138" w="858459">
                  <a:moveTo>
                    <a:pt x="25424" y="0"/>
                  </a:moveTo>
                  <a:lnTo>
                    <a:pt x="833036" y="0"/>
                  </a:lnTo>
                  <a:cubicBezTo>
                    <a:pt x="847077" y="0"/>
                    <a:pt x="858459" y="11383"/>
                    <a:pt x="858459" y="25424"/>
                  </a:cubicBezTo>
                  <a:lnTo>
                    <a:pt x="858459" y="427714"/>
                  </a:lnTo>
                  <a:cubicBezTo>
                    <a:pt x="858459" y="434457"/>
                    <a:pt x="855781" y="440923"/>
                    <a:pt x="851013" y="445691"/>
                  </a:cubicBezTo>
                  <a:cubicBezTo>
                    <a:pt x="846245" y="450459"/>
                    <a:pt x="839778" y="453138"/>
                    <a:pt x="833036" y="453138"/>
                  </a:cubicBezTo>
                  <a:lnTo>
                    <a:pt x="25424" y="453138"/>
                  </a:lnTo>
                  <a:cubicBezTo>
                    <a:pt x="18681" y="453138"/>
                    <a:pt x="12214" y="450459"/>
                    <a:pt x="7446" y="445691"/>
                  </a:cubicBezTo>
                  <a:cubicBezTo>
                    <a:pt x="2679" y="440923"/>
                    <a:pt x="0" y="434457"/>
                    <a:pt x="0" y="427714"/>
                  </a:cubicBezTo>
                  <a:lnTo>
                    <a:pt x="0" y="25424"/>
                  </a:lnTo>
                  <a:cubicBezTo>
                    <a:pt x="0" y="18681"/>
                    <a:pt x="2679" y="12214"/>
                    <a:pt x="7446" y="7446"/>
                  </a:cubicBezTo>
                  <a:cubicBezTo>
                    <a:pt x="12214" y="2679"/>
                    <a:pt x="18681" y="0"/>
                    <a:pt x="25424"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4" id="24"/>
            <p:cNvSpPr txBox="true"/>
            <p:nvPr/>
          </p:nvSpPr>
          <p:spPr>
            <a:xfrm>
              <a:off x="0" y="-38100"/>
              <a:ext cx="858459" cy="491238"/>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4299336" y="5827650"/>
            <a:ext cx="4629688"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26" id="26"/>
          <p:cNvSpPr txBox="true"/>
          <p:nvPr/>
        </p:nvSpPr>
        <p:spPr>
          <a:xfrm rot="0">
            <a:off x="4299336" y="5416036"/>
            <a:ext cx="1345098" cy="358742"/>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2023</a:t>
            </a:r>
          </a:p>
        </p:txBody>
      </p:sp>
      <p:sp>
        <p:nvSpPr>
          <p:cNvPr name="TextBox 27" id="27"/>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3" id="13"/>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6</a:t>
            </a:r>
          </a:p>
        </p:txBody>
      </p:sp>
      <p:sp>
        <p:nvSpPr>
          <p:cNvPr name="TextBox 14" id="14"/>
          <p:cNvSpPr txBox="true"/>
          <p:nvPr/>
        </p:nvSpPr>
        <p:spPr>
          <a:xfrm rot="0">
            <a:off x="1780158" y="6976853"/>
            <a:ext cx="7070828"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grpSp>
        <p:nvGrpSpPr>
          <p:cNvPr name="Group 15" id="15"/>
          <p:cNvGrpSpPr/>
          <p:nvPr/>
        </p:nvGrpSpPr>
        <p:grpSpPr>
          <a:xfrm rot="0">
            <a:off x="1741822" y="2358311"/>
            <a:ext cx="14804356" cy="3722825"/>
            <a:chOff x="0" y="0"/>
            <a:chExt cx="2293582" cy="576763"/>
          </a:xfrm>
        </p:grpSpPr>
        <p:sp>
          <p:nvSpPr>
            <p:cNvPr name="Freeform 16" id="16"/>
            <p:cNvSpPr/>
            <p:nvPr/>
          </p:nvSpPr>
          <p:spPr>
            <a:xfrm flipH="false" flipV="false" rot="0">
              <a:off x="0" y="0"/>
              <a:ext cx="2293582" cy="576763"/>
            </a:xfrm>
            <a:custGeom>
              <a:avLst/>
              <a:gdLst/>
              <a:ahLst/>
              <a:cxnLst/>
              <a:rect r="r" b="b" t="t" l="l"/>
              <a:pathLst>
                <a:path h="576763" w="2293582">
                  <a:moveTo>
                    <a:pt x="12028" y="0"/>
                  </a:moveTo>
                  <a:lnTo>
                    <a:pt x="2281554" y="0"/>
                  </a:lnTo>
                  <a:cubicBezTo>
                    <a:pt x="2284744" y="0"/>
                    <a:pt x="2287804" y="1267"/>
                    <a:pt x="2290059" y="3523"/>
                  </a:cubicBezTo>
                  <a:cubicBezTo>
                    <a:pt x="2292315" y="5779"/>
                    <a:pt x="2293582" y="8838"/>
                    <a:pt x="2293582" y="12028"/>
                  </a:cubicBezTo>
                  <a:lnTo>
                    <a:pt x="2293582" y="564735"/>
                  </a:lnTo>
                  <a:cubicBezTo>
                    <a:pt x="2293582" y="567925"/>
                    <a:pt x="2292315" y="570985"/>
                    <a:pt x="2290059" y="573240"/>
                  </a:cubicBezTo>
                  <a:cubicBezTo>
                    <a:pt x="2287804" y="575496"/>
                    <a:pt x="2284744" y="576763"/>
                    <a:pt x="2281554" y="576763"/>
                  </a:cubicBezTo>
                  <a:lnTo>
                    <a:pt x="12028" y="576763"/>
                  </a:lnTo>
                  <a:cubicBezTo>
                    <a:pt x="8838" y="576763"/>
                    <a:pt x="5779" y="575496"/>
                    <a:pt x="3523" y="573240"/>
                  </a:cubicBezTo>
                  <a:cubicBezTo>
                    <a:pt x="1267" y="570985"/>
                    <a:pt x="0" y="567925"/>
                    <a:pt x="0" y="564735"/>
                  </a:cubicBezTo>
                  <a:lnTo>
                    <a:pt x="0" y="12028"/>
                  </a:lnTo>
                  <a:cubicBezTo>
                    <a:pt x="0" y="8838"/>
                    <a:pt x="1267" y="5779"/>
                    <a:pt x="3523" y="3523"/>
                  </a:cubicBezTo>
                  <a:cubicBezTo>
                    <a:pt x="5779" y="1267"/>
                    <a:pt x="8838" y="0"/>
                    <a:pt x="12028" y="0"/>
                  </a:cubicBezTo>
                  <a:close/>
                </a:path>
              </a:pathLst>
            </a:custGeom>
            <a:blipFill>
              <a:blip r:embed="rId10"/>
              <a:stretch>
                <a:fillRect l="0" t="-82471" r="0" b="-82471"/>
              </a:stretch>
            </a:blipFill>
          </p:spPr>
        </p:sp>
      </p:grpSp>
      <p:grpSp>
        <p:nvGrpSpPr>
          <p:cNvPr name="Group 17" id="17"/>
          <p:cNvGrpSpPr/>
          <p:nvPr/>
        </p:nvGrpSpPr>
        <p:grpSpPr>
          <a:xfrm rot="0">
            <a:off x="8215404" y="4993643"/>
            <a:ext cx="7688759" cy="3364612"/>
            <a:chOff x="0" y="0"/>
            <a:chExt cx="1083773" cy="474261"/>
          </a:xfrm>
        </p:grpSpPr>
        <p:sp>
          <p:nvSpPr>
            <p:cNvPr name="Freeform 18" id="18"/>
            <p:cNvSpPr/>
            <p:nvPr/>
          </p:nvSpPr>
          <p:spPr>
            <a:xfrm flipH="false" flipV="false" rot="0">
              <a:off x="0" y="0"/>
              <a:ext cx="1083773" cy="474261"/>
            </a:xfrm>
            <a:custGeom>
              <a:avLst/>
              <a:gdLst/>
              <a:ahLst/>
              <a:cxnLst/>
              <a:rect r="r" b="b" t="t" l="l"/>
              <a:pathLst>
                <a:path h="474261" w="1083773">
                  <a:moveTo>
                    <a:pt x="20138" y="0"/>
                  </a:moveTo>
                  <a:lnTo>
                    <a:pt x="1063635" y="0"/>
                  </a:lnTo>
                  <a:cubicBezTo>
                    <a:pt x="1074757" y="0"/>
                    <a:pt x="1083773" y="9016"/>
                    <a:pt x="1083773" y="20138"/>
                  </a:cubicBezTo>
                  <a:lnTo>
                    <a:pt x="1083773" y="454122"/>
                  </a:lnTo>
                  <a:cubicBezTo>
                    <a:pt x="1083773" y="465244"/>
                    <a:pt x="1074757" y="474261"/>
                    <a:pt x="1063635" y="474261"/>
                  </a:cubicBezTo>
                  <a:lnTo>
                    <a:pt x="20138" y="474261"/>
                  </a:lnTo>
                  <a:cubicBezTo>
                    <a:pt x="9016" y="474261"/>
                    <a:pt x="0" y="465244"/>
                    <a:pt x="0" y="454122"/>
                  </a:cubicBezTo>
                  <a:lnTo>
                    <a:pt x="0" y="20138"/>
                  </a:lnTo>
                  <a:cubicBezTo>
                    <a:pt x="0" y="9016"/>
                    <a:pt x="9016" y="0"/>
                    <a:pt x="20138"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9" id="19"/>
            <p:cNvSpPr txBox="true"/>
            <p:nvPr/>
          </p:nvSpPr>
          <p:spPr>
            <a:xfrm>
              <a:off x="0" y="-38100"/>
              <a:ext cx="1083773" cy="512361"/>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8850986" y="5544062"/>
            <a:ext cx="6417594" cy="213995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name="TextBox 21" id="21"/>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650621" y="8790649"/>
            <a:ext cx="608679" cy="602564"/>
            <a:chOff x="0" y="0"/>
            <a:chExt cx="85797" cy="84935"/>
          </a:xfrm>
        </p:grpSpPr>
        <p:sp>
          <p:nvSpPr>
            <p:cNvPr name="Freeform 8" id="8"/>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9" id="9"/>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1" id="11"/>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7</a:t>
            </a:r>
          </a:p>
        </p:txBody>
      </p:sp>
      <p:sp>
        <p:nvSpPr>
          <p:cNvPr name="TextBox 12" id="12"/>
          <p:cNvSpPr txBox="true"/>
          <p:nvPr/>
        </p:nvSpPr>
        <p:spPr>
          <a:xfrm rot="0">
            <a:off x="9144000" y="2890726"/>
            <a:ext cx="7506621"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grpSp>
        <p:nvGrpSpPr>
          <p:cNvPr name="Group 13" id="13"/>
          <p:cNvGrpSpPr/>
          <p:nvPr/>
        </p:nvGrpSpPr>
        <p:grpSpPr>
          <a:xfrm rot="0">
            <a:off x="-1998530" y="2284661"/>
            <a:ext cx="9538701" cy="953870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738194" y="2544997"/>
            <a:ext cx="9018030" cy="901803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411515" y="2871676"/>
            <a:ext cx="8364672" cy="836467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t="0" r="-38888" b="0"/>
              </a:stretch>
            </a:blipFill>
          </p:spPr>
        </p:sp>
      </p:grpSp>
      <p:grpSp>
        <p:nvGrpSpPr>
          <p:cNvPr name="Group 21" id="21"/>
          <p:cNvGrpSpPr/>
          <p:nvPr/>
        </p:nvGrpSpPr>
        <p:grpSpPr>
          <a:xfrm rot="0">
            <a:off x="9144000" y="6246892"/>
            <a:ext cx="2438700" cy="807119"/>
            <a:chOff x="0" y="0"/>
            <a:chExt cx="343748" cy="113768"/>
          </a:xfrm>
        </p:grpSpPr>
        <p:sp>
          <p:nvSpPr>
            <p:cNvPr name="Freeform 22" id="22"/>
            <p:cNvSpPr/>
            <p:nvPr/>
          </p:nvSpPr>
          <p:spPr>
            <a:xfrm flipH="false" flipV="false" rot="0">
              <a:off x="0" y="0"/>
              <a:ext cx="343748" cy="113768"/>
            </a:xfrm>
            <a:custGeom>
              <a:avLst/>
              <a:gdLst/>
              <a:ahLst/>
              <a:cxnLst/>
              <a:rect r="r" b="b" t="t" l="l"/>
              <a:pathLst>
                <a:path h="113768" w="34374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3" id="23"/>
            <p:cNvSpPr txBox="true"/>
            <p:nvPr/>
          </p:nvSpPr>
          <p:spPr>
            <a:xfrm>
              <a:off x="0" y="-38100"/>
              <a:ext cx="343748" cy="151868"/>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9144000" y="4123055"/>
            <a:ext cx="7128070" cy="171132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name="TextBox 25" id="25"/>
          <p:cNvSpPr txBox="true"/>
          <p:nvPr/>
        </p:nvSpPr>
        <p:spPr>
          <a:xfrm rot="0">
            <a:off x="9285426" y="6442489"/>
            <a:ext cx="2155848"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Lorem ipsum </a:t>
            </a:r>
          </a:p>
        </p:txBody>
      </p:sp>
      <p:sp>
        <p:nvSpPr>
          <p:cNvPr name="TextBox 26" id="26"/>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650621" y="8790649"/>
            <a:ext cx="608679" cy="602564"/>
            <a:chOff x="0" y="0"/>
            <a:chExt cx="85797" cy="84935"/>
          </a:xfrm>
        </p:grpSpPr>
        <p:sp>
          <p:nvSpPr>
            <p:cNvPr name="Freeform 8" id="8"/>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9" id="9"/>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076226" y="3604693"/>
            <a:ext cx="10086469" cy="2315614"/>
            <a:chOff x="0" y="0"/>
            <a:chExt cx="1421743" cy="326399"/>
          </a:xfrm>
        </p:grpSpPr>
        <p:sp>
          <p:nvSpPr>
            <p:cNvPr name="Freeform 11" id="11"/>
            <p:cNvSpPr/>
            <p:nvPr/>
          </p:nvSpPr>
          <p:spPr>
            <a:xfrm flipH="false" flipV="false" rot="0">
              <a:off x="0" y="0"/>
              <a:ext cx="1421743" cy="326399"/>
            </a:xfrm>
            <a:custGeom>
              <a:avLst/>
              <a:gdLst/>
              <a:ahLst/>
              <a:cxnLst/>
              <a:rect r="r" b="b" t="t" l="l"/>
              <a:pathLst>
                <a:path h="326399" w="1421743">
                  <a:moveTo>
                    <a:pt x="15351" y="0"/>
                  </a:moveTo>
                  <a:lnTo>
                    <a:pt x="1406392" y="0"/>
                  </a:lnTo>
                  <a:cubicBezTo>
                    <a:pt x="1414871" y="0"/>
                    <a:pt x="1421743" y="6873"/>
                    <a:pt x="1421743" y="15351"/>
                  </a:cubicBezTo>
                  <a:lnTo>
                    <a:pt x="1421743" y="311048"/>
                  </a:lnTo>
                  <a:cubicBezTo>
                    <a:pt x="1421743" y="315119"/>
                    <a:pt x="1420126" y="319024"/>
                    <a:pt x="1417247" y="321902"/>
                  </a:cubicBezTo>
                  <a:cubicBezTo>
                    <a:pt x="1414368" y="324781"/>
                    <a:pt x="1410464" y="326399"/>
                    <a:pt x="1406392" y="326399"/>
                  </a:cubicBezTo>
                  <a:lnTo>
                    <a:pt x="15351" y="326399"/>
                  </a:lnTo>
                  <a:cubicBezTo>
                    <a:pt x="6873" y="326399"/>
                    <a:pt x="0" y="319526"/>
                    <a:pt x="0" y="311048"/>
                  </a:cubicBezTo>
                  <a:lnTo>
                    <a:pt x="0" y="15351"/>
                  </a:lnTo>
                  <a:cubicBezTo>
                    <a:pt x="0" y="6873"/>
                    <a:pt x="6873" y="0"/>
                    <a:pt x="15351"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2" id="12"/>
            <p:cNvSpPr txBox="true"/>
            <p:nvPr/>
          </p:nvSpPr>
          <p:spPr>
            <a:xfrm>
              <a:off x="0" y="-38100"/>
              <a:ext cx="1421743" cy="36449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076226" y="6197671"/>
            <a:ext cx="10086469" cy="2315614"/>
            <a:chOff x="0" y="0"/>
            <a:chExt cx="1421743" cy="326399"/>
          </a:xfrm>
        </p:grpSpPr>
        <p:sp>
          <p:nvSpPr>
            <p:cNvPr name="Freeform 14" id="14"/>
            <p:cNvSpPr/>
            <p:nvPr/>
          </p:nvSpPr>
          <p:spPr>
            <a:xfrm flipH="false" flipV="false" rot="0">
              <a:off x="0" y="0"/>
              <a:ext cx="1421743" cy="326399"/>
            </a:xfrm>
            <a:custGeom>
              <a:avLst/>
              <a:gdLst/>
              <a:ahLst/>
              <a:cxnLst/>
              <a:rect r="r" b="b" t="t" l="l"/>
              <a:pathLst>
                <a:path h="326399" w="1421743">
                  <a:moveTo>
                    <a:pt x="15351" y="0"/>
                  </a:moveTo>
                  <a:lnTo>
                    <a:pt x="1406392" y="0"/>
                  </a:lnTo>
                  <a:cubicBezTo>
                    <a:pt x="1414871" y="0"/>
                    <a:pt x="1421743" y="6873"/>
                    <a:pt x="1421743" y="15351"/>
                  </a:cubicBezTo>
                  <a:lnTo>
                    <a:pt x="1421743" y="311048"/>
                  </a:lnTo>
                  <a:cubicBezTo>
                    <a:pt x="1421743" y="315119"/>
                    <a:pt x="1420126" y="319024"/>
                    <a:pt x="1417247" y="321902"/>
                  </a:cubicBezTo>
                  <a:cubicBezTo>
                    <a:pt x="1414368" y="324781"/>
                    <a:pt x="1410464" y="326399"/>
                    <a:pt x="1406392" y="326399"/>
                  </a:cubicBezTo>
                  <a:lnTo>
                    <a:pt x="15351" y="326399"/>
                  </a:lnTo>
                  <a:cubicBezTo>
                    <a:pt x="6873" y="326399"/>
                    <a:pt x="0" y="319526"/>
                    <a:pt x="0" y="311048"/>
                  </a:cubicBezTo>
                  <a:lnTo>
                    <a:pt x="0" y="15351"/>
                  </a:lnTo>
                  <a:cubicBezTo>
                    <a:pt x="0" y="6873"/>
                    <a:pt x="6873" y="0"/>
                    <a:pt x="15351"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5" id="15"/>
            <p:cNvSpPr txBox="true"/>
            <p:nvPr/>
          </p:nvSpPr>
          <p:spPr>
            <a:xfrm>
              <a:off x="0" y="-38100"/>
              <a:ext cx="1421743" cy="364499"/>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7483021" y="4180221"/>
            <a:ext cx="421709" cy="421709"/>
          </a:xfrm>
          <a:custGeom>
            <a:avLst/>
            <a:gdLst/>
            <a:ahLst/>
            <a:cxnLst/>
            <a:rect r="r" b="b" t="t" l="l"/>
            <a:pathLst>
              <a:path h="421709" w="421709">
                <a:moveTo>
                  <a:pt x="0" y="0"/>
                </a:moveTo>
                <a:lnTo>
                  <a:pt x="421709" y="0"/>
                </a:lnTo>
                <a:lnTo>
                  <a:pt x="421709" y="421708"/>
                </a:lnTo>
                <a:lnTo>
                  <a:pt x="0" y="4217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7483021" y="6781183"/>
            <a:ext cx="421709" cy="403629"/>
          </a:xfrm>
          <a:custGeom>
            <a:avLst/>
            <a:gdLst/>
            <a:ahLst/>
            <a:cxnLst/>
            <a:rect r="r" b="b" t="t" l="l"/>
            <a:pathLst>
              <a:path h="403629" w="421709">
                <a:moveTo>
                  <a:pt x="0" y="0"/>
                </a:moveTo>
                <a:lnTo>
                  <a:pt x="421709" y="0"/>
                </a:lnTo>
                <a:lnTo>
                  <a:pt x="421709" y="403629"/>
                </a:lnTo>
                <a:lnTo>
                  <a:pt x="0" y="4036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9" id="19"/>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8</a:t>
            </a:r>
          </a:p>
        </p:txBody>
      </p:sp>
      <p:sp>
        <p:nvSpPr>
          <p:cNvPr name="TextBox 20" id="20"/>
          <p:cNvSpPr txBox="true"/>
          <p:nvPr/>
        </p:nvSpPr>
        <p:spPr>
          <a:xfrm rot="0">
            <a:off x="7076226" y="2112338"/>
            <a:ext cx="8363992"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21" id="21"/>
          <p:cNvSpPr txBox="true"/>
          <p:nvPr/>
        </p:nvSpPr>
        <p:spPr>
          <a:xfrm rot="0">
            <a:off x="8282775" y="4496585"/>
            <a:ext cx="8203160"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22" id="22"/>
          <p:cNvSpPr txBox="true"/>
          <p:nvPr/>
        </p:nvSpPr>
        <p:spPr>
          <a:xfrm rot="0">
            <a:off x="8282775" y="4084971"/>
            <a:ext cx="1345098"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Service 1</a:t>
            </a:r>
          </a:p>
        </p:txBody>
      </p:sp>
      <p:sp>
        <p:nvSpPr>
          <p:cNvPr name="TextBox 23" id="23"/>
          <p:cNvSpPr txBox="true"/>
          <p:nvPr/>
        </p:nvSpPr>
        <p:spPr>
          <a:xfrm rot="0">
            <a:off x="8282775" y="7089562"/>
            <a:ext cx="8203160"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sp>
        <p:nvSpPr>
          <p:cNvPr name="TextBox 24" id="24"/>
          <p:cNvSpPr txBox="true"/>
          <p:nvPr/>
        </p:nvSpPr>
        <p:spPr>
          <a:xfrm rot="0">
            <a:off x="8282775" y="6677949"/>
            <a:ext cx="1345098"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Service 2</a:t>
            </a:r>
          </a:p>
        </p:txBody>
      </p:sp>
      <p:grpSp>
        <p:nvGrpSpPr>
          <p:cNvPr name="Group 25" id="25"/>
          <p:cNvGrpSpPr/>
          <p:nvPr/>
        </p:nvGrpSpPr>
        <p:grpSpPr>
          <a:xfrm rot="0">
            <a:off x="-601906" y="2373985"/>
            <a:ext cx="6818342" cy="6139300"/>
            <a:chOff x="0" y="0"/>
            <a:chExt cx="697779" cy="628287"/>
          </a:xfrm>
        </p:grpSpPr>
        <p:sp>
          <p:nvSpPr>
            <p:cNvPr name="Freeform 26" id="26"/>
            <p:cNvSpPr/>
            <p:nvPr/>
          </p:nvSpPr>
          <p:spPr>
            <a:xfrm flipH="false" flipV="false" rot="0">
              <a:off x="0" y="0"/>
              <a:ext cx="697779" cy="628287"/>
            </a:xfrm>
            <a:custGeom>
              <a:avLst/>
              <a:gdLst/>
              <a:ahLst/>
              <a:cxnLst/>
              <a:rect r="r" b="b" t="t" l="l"/>
              <a:pathLst>
                <a:path h="628287" w="697779">
                  <a:moveTo>
                    <a:pt x="26115" y="0"/>
                  </a:moveTo>
                  <a:lnTo>
                    <a:pt x="671664" y="0"/>
                  </a:lnTo>
                  <a:cubicBezTo>
                    <a:pt x="678590" y="0"/>
                    <a:pt x="685232" y="2751"/>
                    <a:pt x="690130" y="7649"/>
                  </a:cubicBezTo>
                  <a:cubicBezTo>
                    <a:pt x="695028" y="12547"/>
                    <a:pt x="697779" y="19189"/>
                    <a:pt x="697779" y="26115"/>
                  </a:cubicBezTo>
                  <a:lnTo>
                    <a:pt x="697779" y="602171"/>
                  </a:lnTo>
                  <a:cubicBezTo>
                    <a:pt x="697779" y="609098"/>
                    <a:pt x="695028" y="615740"/>
                    <a:pt x="690130" y="620638"/>
                  </a:cubicBezTo>
                  <a:cubicBezTo>
                    <a:pt x="685232" y="625535"/>
                    <a:pt x="678590" y="628287"/>
                    <a:pt x="671664" y="628287"/>
                  </a:cubicBezTo>
                  <a:lnTo>
                    <a:pt x="26115" y="628287"/>
                  </a:lnTo>
                  <a:cubicBezTo>
                    <a:pt x="19189" y="628287"/>
                    <a:pt x="12547" y="625535"/>
                    <a:pt x="7649" y="620638"/>
                  </a:cubicBezTo>
                  <a:cubicBezTo>
                    <a:pt x="2751" y="615740"/>
                    <a:pt x="0" y="609098"/>
                    <a:pt x="0" y="602171"/>
                  </a:cubicBezTo>
                  <a:lnTo>
                    <a:pt x="0" y="26115"/>
                  </a:lnTo>
                  <a:cubicBezTo>
                    <a:pt x="0" y="19189"/>
                    <a:pt x="2751" y="12547"/>
                    <a:pt x="7649" y="7649"/>
                  </a:cubicBezTo>
                  <a:cubicBezTo>
                    <a:pt x="12547" y="2751"/>
                    <a:pt x="19189" y="0"/>
                    <a:pt x="26115" y="0"/>
                  </a:cubicBezTo>
                  <a:close/>
                </a:path>
              </a:pathLst>
            </a:custGeom>
            <a:blipFill>
              <a:blip r:embed="rId10"/>
              <a:stretch>
                <a:fillRect l="-17572" t="0" r="-17572" b="0"/>
              </a:stretch>
            </a:blipFill>
          </p:spPr>
        </p:sp>
      </p:grpSp>
      <p:sp>
        <p:nvSpPr>
          <p:cNvPr name="Freeform 27" id="27"/>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001B0C">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917764"/>
            <a:ext cx="16230600" cy="807119"/>
            <a:chOff x="0" y="0"/>
            <a:chExt cx="2287793" cy="113768"/>
          </a:xfrm>
        </p:grpSpPr>
        <p:sp>
          <p:nvSpPr>
            <p:cNvPr name="Freeform 3" id="3"/>
            <p:cNvSpPr/>
            <p:nvPr/>
          </p:nvSpPr>
          <p:spPr>
            <a:xfrm flipH="false" flipV="false" rot="0">
              <a:off x="0" y="0"/>
              <a:ext cx="2287793" cy="113768"/>
            </a:xfrm>
            <a:custGeom>
              <a:avLst/>
              <a:gdLst/>
              <a:ahLst/>
              <a:cxnLst/>
              <a:rect r="r" b="b" t="t" l="l"/>
              <a:pathLst>
                <a:path h="113768" w="2287793">
                  <a:moveTo>
                    <a:pt x="9540" y="0"/>
                  </a:moveTo>
                  <a:lnTo>
                    <a:pt x="2278253" y="0"/>
                  </a:lnTo>
                  <a:cubicBezTo>
                    <a:pt x="2280783" y="0"/>
                    <a:pt x="2283209" y="1005"/>
                    <a:pt x="2284999" y="2794"/>
                  </a:cubicBezTo>
                  <a:cubicBezTo>
                    <a:pt x="2286788" y="4583"/>
                    <a:pt x="2287793" y="7010"/>
                    <a:pt x="2287793" y="9540"/>
                  </a:cubicBezTo>
                  <a:lnTo>
                    <a:pt x="2287793" y="104228"/>
                  </a:lnTo>
                  <a:cubicBezTo>
                    <a:pt x="2287793" y="109497"/>
                    <a:pt x="2283522" y="113768"/>
                    <a:pt x="2278253" y="113768"/>
                  </a:cubicBezTo>
                  <a:lnTo>
                    <a:pt x="9540" y="113768"/>
                  </a:lnTo>
                  <a:cubicBezTo>
                    <a:pt x="4271" y="113768"/>
                    <a:pt x="0" y="109497"/>
                    <a:pt x="0" y="104228"/>
                  </a:cubicBezTo>
                  <a:lnTo>
                    <a:pt x="0" y="9540"/>
                  </a:lnTo>
                  <a:cubicBezTo>
                    <a:pt x="0" y="4271"/>
                    <a:pt x="4271" y="0"/>
                    <a:pt x="9540"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4" id="4"/>
            <p:cNvSpPr txBox="true"/>
            <p:nvPr/>
          </p:nvSpPr>
          <p:spPr>
            <a:xfrm>
              <a:off x="0" y="-38100"/>
              <a:ext cx="2287793" cy="15186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40660" y="1181306"/>
            <a:ext cx="299085" cy="299085"/>
          </a:xfrm>
          <a:custGeom>
            <a:avLst/>
            <a:gdLst/>
            <a:ahLst/>
            <a:cxnLst/>
            <a:rect r="r" b="b" t="t" l="l"/>
            <a:pathLst>
              <a:path h="299085" w="299085">
                <a:moveTo>
                  <a:pt x="0" y="0"/>
                </a:moveTo>
                <a:lnTo>
                  <a:pt x="299085" y="0"/>
                </a:lnTo>
                <a:lnTo>
                  <a:pt x="299085" y="299085"/>
                </a:lnTo>
                <a:lnTo>
                  <a:pt x="0" y="29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52082" y="8906701"/>
            <a:ext cx="389508" cy="389508"/>
          </a:xfrm>
          <a:custGeom>
            <a:avLst/>
            <a:gdLst/>
            <a:ahLst/>
            <a:cxnLst/>
            <a:rect r="r" b="b" t="t" l="l"/>
            <a:pathLst>
              <a:path h="389508" w="389508">
                <a:moveTo>
                  <a:pt x="0" y="0"/>
                </a:moveTo>
                <a:lnTo>
                  <a:pt x="389508" y="0"/>
                </a:lnTo>
                <a:lnTo>
                  <a:pt x="389508" y="389508"/>
                </a:lnTo>
                <a:lnTo>
                  <a:pt x="0" y="389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18208" y="1180053"/>
            <a:ext cx="242722" cy="275820"/>
          </a:xfrm>
          <a:custGeom>
            <a:avLst/>
            <a:gdLst/>
            <a:ahLst/>
            <a:cxnLst/>
            <a:rect r="r" b="b" t="t" l="l"/>
            <a:pathLst>
              <a:path h="275820" w="242722">
                <a:moveTo>
                  <a:pt x="0" y="0"/>
                </a:moveTo>
                <a:lnTo>
                  <a:pt x="242722" y="0"/>
                </a:lnTo>
                <a:lnTo>
                  <a:pt x="242722" y="275820"/>
                </a:lnTo>
                <a:lnTo>
                  <a:pt x="0" y="275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6650621" y="8790649"/>
            <a:ext cx="608679" cy="602564"/>
            <a:chOff x="0" y="0"/>
            <a:chExt cx="85797" cy="84935"/>
          </a:xfrm>
        </p:grpSpPr>
        <p:sp>
          <p:nvSpPr>
            <p:cNvPr name="Freeform 10" id="10"/>
            <p:cNvSpPr/>
            <p:nvPr/>
          </p:nvSpPr>
          <p:spPr>
            <a:xfrm flipH="false" flipV="false" rot="0">
              <a:off x="0" y="0"/>
              <a:ext cx="85797" cy="84935"/>
            </a:xfrm>
            <a:custGeom>
              <a:avLst/>
              <a:gdLst/>
              <a:ahLst/>
              <a:cxnLst/>
              <a:rect r="r" b="b" t="t" l="l"/>
              <a:pathLst>
                <a:path h="84935" w="85797">
                  <a:moveTo>
                    <a:pt x="42467" y="0"/>
                  </a:moveTo>
                  <a:lnTo>
                    <a:pt x="43329" y="0"/>
                  </a:lnTo>
                  <a:cubicBezTo>
                    <a:pt x="54592" y="0"/>
                    <a:pt x="65394" y="4474"/>
                    <a:pt x="73358" y="12438"/>
                  </a:cubicBezTo>
                  <a:cubicBezTo>
                    <a:pt x="81322" y="20403"/>
                    <a:pt x="85797" y="31204"/>
                    <a:pt x="85797" y="42467"/>
                  </a:cubicBezTo>
                  <a:lnTo>
                    <a:pt x="85797" y="42467"/>
                  </a:lnTo>
                  <a:cubicBezTo>
                    <a:pt x="85797" y="65921"/>
                    <a:pt x="66783" y="84935"/>
                    <a:pt x="43329" y="84935"/>
                  </a:cubicBezTo>
                  <a:lnTo>
                    <a:pt x="42467" y="84935"/>
                  </a:lnTo>
                  <a:cubicBezTo>
                    <a:pt x="19013" y="84935"/>
                    <a:pt x="0" y="65921"/>
                    <a:pt x="0" y="42467"/>
                  </a:cubicBezTo>
                  <a:lnTo>
                    <a:pt x="0" y="42467"/>
                  </a:lnTo>
                  <a:cubicBezTo>
                    <a:pt x="0" y="19013"/>
                    <a:pt x="19013" y="0"/>
                    <a:pt x="42467"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11" id="11"/>
            <p:cNvSpPr txBox="true"/>
            <p:nvPr/>
          </p:nvSpPr>
          <p:spPr>
            <a:xfrm>
              <a:off x="0" y="-57150"/>
              <a:ext cx="85797" cy="14208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5268580" y="8832850"/>
            <a:ext cx="1271165" cy="425450"/>
          </a:xfrm>
          <a:prstGeom prst="rect">
            <a:avLst/>
          </a:prstGeom>
        </p:spPr>
        <p:txBody>
          <a:bodyPr anchor="t" rtlCol="false" tIns="0" lIns="0" bIns="0" rIns="0">
            <a:spAutoFit/>
          </a:bodyPr>
          <a:lstStyle/>
          <a:p>
            <a:pPr algn="r">
              <a:lnSpc>
                <a:spcPts val="3400"/>
              </a:lnSpc>
            </a:pPr>
            <a:r>
              <a:rPr lang="en-US" sz="2000">
                <a:solidFill>
                  <a:srgbClr val="FFFFFF"/>
                </a:solidFill>
                <a:latin typeface="Poppins"/>
                <a:ea typeface="Poppins"/>
                <a:cs typeface="Poppins"/>
                <a:sym typeface="Poppins"/>
              </a:rPr>
              <a:t>Slide</a:t>
            </a:r>
          </a:p>
        </p:txBody>
      </p:sp>
      <p:sp>
        <p:nvSpPr>
          <p:cNvPr name="TextBox 13" id="13"/>
          <p:cNvSpPr txBox="true"/>
          <p:nvPr/>
        </p:nvSpPr>
        <p:spPr>
          <a:xfrm rot="0">
            <a:off x="16781949" y="8832850"/>
            <a:ext cx="346022" cy="4254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9</a:t>
            </a:r>
          </a:p>
        </p:txBody>
      </p:sp>
      <p:sp>
        <p:nvSpPr>
          <p:cNvPr name="TextBox 14" id="14"/>
          <p:cNvSpPr txBox="true"/>
          <p:nvPr/>
        </p:nvSpPr>
        <p:spPr>
          <a:xfrm rot="0">
            <a:off x="1752082" y="2362099"/>
            <a:ext cx="6490781" cy="1123950"/>
          </a:xfrm>
          <a:prstGeom prst="rect">
            <a:avLst/>
          </a:prstGeom>
        </p:spPr>
        <p:txBody>
          <a:bodyPr anchor="t" rtlCol="false" tIns="0" lIns="0" bIns="0" rIns="0">
            <a:spAutoFit/>
          </a:bodyPr>
          <a:lstStyle/>
          <a:p>
            <a:pPr algn="l">
              <a:lnSpc>
                <a:spcPts val="8025"/>
              </a:lnSpc>
            </a:pPr>
            <a:r>
              <a:rPr lang="en-US" sz="7500" b="true">
                <a:solidFill>
                  <a:srgbClr val="FFFFFF"/>
                </a:solidFill>
                <a:latin typeface="Poppins Bold"/>
                <a:ea typeface="Poppins Bold"/>
                <a:cs typeface="Poppins Bold"/>
                <a:sym typeface="Poppins Bold"/>
              </a:rPr>
              <a:t>Lorem ipsum </a:t>
            </a:r>
          </a:p>
        </p:txBody>
      </p:sp>
      <p:sp>
        <p:nvSpPr>
          <p:cNvPr name="TextBox 15" id="15"/>
          <p:cNvSpPr txBox="true"/>
          <p:nvPr/>
        </p:nvSpPr>
        <p:spPr>
          <a:xfrm rot="0">
            <a:off x="1780158" y="3608024"/>
            <a:ext cx="8278089" cy="854075"/>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a:t>
            </a:r>
          </a:p>
        </p:txBody>
      </p:sp>
      <p:grpSp>
        <p:nvGrpSpPr>
          <p:cNvPr name="Group 16" id="16"/>
          <p:cNvGrpSpPr/>
          <p:nvPr/>
        </p:nvGrpSpPr>
        <p:grpSpPr>
          <a:xfrm rot="0">
            <a:off x="1780158" y="4747849"/>
            <a:ext cx="14804356" cy="3551375"/>
            <a:chOff x="0" y="0"/>
            <a:chExt cx="2293582" cy="550201"/>
          </a:xfrm>
        </p:grpSpPr>
        <p:sp>
          <p:nvSpPr>
            <p:cNvPr name="Freeform 17" id="17"/>
            <p:cNvSpPr/>
            <p:nvPr/>
          </p:nvSpPr>
          <p:spPr>
            <a:xfrm flipH="false" flipV="false" rot="0">
              <a:off x="0" y="0"/>
              <a:ext cx="2293582" cy="550201"/>
            </a:xfrm>
            <a:custGeom>
              <a:avLst/>
              <a:gdLst/>
              <a:ahLst/>
              <a:cxnLst/>
              <a:rect r="r" b="b" t="t" l="l"/>
              <a:pathLst>
                <a:path h="550201" w="2293582">
                  <a:moveTo>
                    <a:pt x="12028" y="0"/>
                  </a:moveTo>
                  <a:lnTo>
                    <a:pt x="2281554" y="0"/>
                  </a:lnTo>
                  <a:cubicBezTo>
                    <a:pt x="2284744" y="0"/>
                    <a:pt x="2287804" y="1267"/>
                    <a:pt x="2290059" y="3523"/>
                  </a:cubicBezTo>
                  <a:cubicBezTo>
                    <a:pt x="2292315" y="5779"/>
                    <a:pt x="2293582" y="8838"/>
                    <a:pt x="2293582" y="12028"/>
                  </a:cubicBezTo>
                  <a:lnTo>
                    <a:pt x="2293582" y="538173"/>
                  </a:lnTo>
                  <a:cubicBezTo>
                    <a:pt x="2293582" y="541363"/>
                    <a:pt x="2292315" y="544422"/>
                    <a:pt x="2290059" y="546678"/>
                  </a:cubicBezTo>
                  <a:cubicBezTo>
                    <a:pt x="2287804" y="548934"/>
                    <a:pt x="2284744" y="550201"/>
                    <a:pt x="2281554" y="550201"/>
                  </a:cubicBezTo>
                  <a:lnTo>
                    <a:pt x="12028" y="550201"/>
                  </a:lnTo>
                  <a:cubicBezTo>
                    <a:pt x="8838" y="550201"/>
                    <a:pt x="5779" y="548934"/>
                    <a:pt x="3523" y="546678"/>
                  </a:cubicBezTo>
                  <a:cubicBezTo>
                    <a:pt x="1267" y="544422"/>
                    <a:pt x="0" y="541363"/>
                    <a:pt x="0" y="538173"/>
                  </a:cubicBezTo>
                  <a:lnTo>
                    <a:pt x="0" y="12028"/>
                  </a:lnTo>
                  <a:cubicBezTo>
                    <a:pt x="0" y="8838"/>
                    <a:pt x="1267" y="5779"/>
                    <a:pt x="3523" y="3523"/>
                  </a:cubicBezTo>
                  <a:cubicBezTo>
                    <a:pt x="5779" y="1267"/>
                    <a:pt x="8838" y="0"/>
                    <a:pt x="12028" y="0"/>
                  </a:cubicBezTo>
                  <a:close/>
                </a:path>
              </a:pathLst>
            </a:custGeom>
            <a:blipFill>
              <a:blip r:embed="rId10"/>
              <a:stretch>
                <a:fillRect l="0" t="-35425" r="0" b="-142308"/>
              </a:stretch>
            </a:blipFill>
          </p:spPr>
        </p:sp>
      </p:grpSp>
      <p:grpSp>
        <p:nvGrpSpPr>
          <p:cNvPr name="Group 18" id="18"/>
          <p:cNvGrpSpPr/>
          <p:nvPr/>
        </p:nvGrpSpPr>
        <p:grpSpPr>
          <a:xfrm rot="0">
            <a:off x="10509616" y="2163381"/>
            <a:ext cx="2815128" cy="3867185"/>
            <a:chOff x="0" y="0"/>
            <a:chExt cx="428955" cy="589263"/>
          </a:xfrm>
        </p:grpSpPr>
        <p:sp>
          <p:nvSpPr>
            <p:cNvPr name="Freeform 19" id="19"/>
            <p:cNvSpPr/>
            <p:nvPr/>
          </p:nvSpPr>
          <p:spPr>
            <a:xfrm flipH="false" flipV="false" rot="0">
              <a:off x="0" y="0"/>
              <a:ext cx="428955" cy="589263"/>
            </a:xfrm>
            <a:custGeom>
              <a:avLst/>
              <a:gdLst/>
              <a:ahLst/>
              <a:cxnLst/>
              <a:rect r="r" b="b" t="t" l="l"/>
              <a:pathLst>
                <a:path h="589263" w="428955">
                  <a:moveTo>
                    <a:pt x="55002" y="0"/>
                  </a:moveTo>
                  <a:lnTo>
                    <a:pt x="373953" y="0"/>
                  </a:lnTo>
                  <a:cubicBezTo>
                    <a:pt x="388541" y="0"/>
                    <a:pt x="402531" y="5795"/>
                    <a:pt x="412846" y="16110"/>
                  </a:cubicBezTo>
                  <a:cubicBezTo>
                    <a:pt x="423161" y="26425"/>
                    <a:pt x="428955" y="40415"/>
                    <a:pt x="428955" y="55002"/>
                  </a:cubicBezTo>
                  <a:lnTo>
                    <a:pt x="428955" y="534260"/>
                  </a:lnTo>
                  <a:cubicBezTo>
                    <a:pt x="428955" y="548848"/>
                    <a:pt x="423161" y="562838"/>
                    <a:pt x="412846" y="573153"/>
                  </a:cubicBezTo>
                  <a:cubicBezTo>
                    <a:pt x="402531" y="583468"/>
                    <a:pt x="388541" y="589263"/>
                    <a:pt x="373953" y="589263"/>
                  </a:cubicBezTo>
                  <a:lnTo>
                    <a:pt x="55002" y="589263"/>
                  </a:lnTo>
                  <a:cubicBezTo>
                    <a:pt x="40415" y="589263"/>
                    <a:pt x="26425" y="583468"/>
                    <a:pt x="16110" y="573153"/>
                  </a:cubicBezTo>
                  <a:cubicBezTo>
                    <a:pt x="5795" y="562838"/>
                    <a:pt x="0" y="548848"/>
                    <a:pt x="0" y="534260"/>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0" id="20"/>
            <p:cNvSpPr txBox="true"/>
            <p:nvPr/>
          </p:nvSpPr>
          <p:spPr>
            <a:xfrm>
              <a:off x="0" y="-38100"/>
              <a:ext cx="428955" cy="62736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857385" y="2454363"/>
            <a:ext cx="2119589" cy="3285221"/>
            <a:chOff x="0" y="0"/>
            <a:chExt cx="354984" cy="550201"/>
          </a:xfrm>
        </p:grpSpPr>
        <p:sp>
          <p:nvSpPr>
            <p:cNvPr name="Freeform 22" id="22"/>
            <p:cNvSpPr/>
            <p:nvPr/>
          </p:nvSpPr>
          <p:spPr>
            <a:xfrm flipH="false" flipV="false" rot="0">
              <a:off x="0" y="0"/>
              <a:ext cx="354984" cy="550201"/>
            </a:xfrm>
            <a:custGeom>
              <a:avLst/>
              <a:gdLst/>
              <a:ahLst/>
              <a:cxnLst/>
              <a:rect r="r" b="b" t="t" l="l"/>
              <a:pathLst>
                <a:path h="550201" w="354984">
                  <a:moveTo>
                    <a:pt x="84009" y="0"/>
                  </a:moveTo>
                  <a:lnTo>
                    <a:pt x="270975" y="0"/>
                  </a:lnTo>
                  <a:cubicBezTo>
                    <a:pt x="317372" y="0"/>
                    <a:pt x="354984" y="37612"/>
                    <a:pt x="354984" y="84009"/>
                  </a:cubicBezTo>
                  <a:lnTo>
                    <a:pt x="354984" y="466192"/>
                  </a:lnTo>
                  <a:cubicBezTo>
                    <a:pt x="354984" y="512589"/>
                    <a:pt x="317372" y="550201"/>
                    <a:pt x="270975" y="550201"/>
                  </a:cubicBezTo>
                  <a:lnTo>
                    <a:pt x="84009" y="550201"/>
                  </a:lnTo>
                  <a:cubicBezTo>
                    <a:pt x="37612" y="550201"/>
                    <a:pt x="0" y="512589"/>
                    <a:pt x="0" y="466192"/>
                  </a:cubicBezTo>
                  <a:lnTo>
                    <a:pt x="0" y="84009"/>
                  </a:lnTo>
                  <a:cubicBezTo>
                    <a:pt x="0" y="37612"/>
                    <a:pt x="37612" y="0"/>
                    <a:pt x="84009" y="0"/>
                  </a:cubicBezTo>
                  <a:close/>
                </a:path>
              </a:pathLst>
            </a:custGeom>
            <a:blipFill>
              <a:blip r:embed="rId11"/>
              <a:stretch>
                <a:fillRect l="-1632" t="0" r="-1632" b="0"/>
              </a:stretch>
            </a:blipFill>
          </p:spPr>
        </p:sp>
      </p:grpSp>
      <p:grpSp>
        <p:nvGrpSpPr>
          <p:cNvPr name="Group 23" id="23"/>
          <p:cNvGrpSpPr/>
          <p:nvPr/>
        </p:nvGrpSpPr>
        <p:grpSpPr>
          <a:xfrm rot="0">
            <a:off x="13772418" y="2163381"/>
            <a:ext cx="2815128" cy="3867185"/>
            <a:chOff x="0" y="0"/>
            <a:chExt cx="428955" cy="589263"/>
          </a:xfrm>
        </p:grpSpPr>
        <p:sp>
          <p:nvSpPr>
            <p:cNvPr name="Freeform 24" id="24"/>
            <p:cNvSpPr/>
            <p:nvPr/>
          </p:nvSpPr>
          <p:spPr>
            <a:xfrm flipH="false" flipV="false" rot="0">
              <a:off x="0" y="0"/>
              <a:ext cx="428955" cy="589263"/>
            </a:xfrm>
            <a:custGeom>
              <a:avLst/>
              <a:gdLst/>
              <a:ahLst/>
              <a:cxnLst/>
              <a:rect r="r" b="b" t="t" l="l"/>
              <a:pathLst>
                <a:path h="589263" w="428955">
                  <a:moveTo>
                    <a:pt x="55002" y="0"/>
                  </a:moveTo>
                  <a:lnTo>
                    <a:pt x="373953" y="0"/>
                  </a:lnTo>
                  <a:cubicBezTo>
                    <a:pt x="388541" y="0"/>
                    <a:pt x="402531" y="5795"/>
                    <a:pt x="412846" y="16110"/>
                  </a:cubicBezTo>
                  <a:cubicBezTo>
                    <a:pt x="423161" y="26425"/>
                    <a:pt x="428955" y="40415"/>
                    <a:pt x="428955" y="55002"/>
                  </a:cubicBezTo>
                  <a:lnTo>
                    <a:pt x="428955" y="534260"/>
                  </a:lnTo>
                  <a:cubicBezTo>
                    <a:pt x="428955" y="548848"/>
                    <a:pt x="423161" y="562838"/>
                    <a:pt x="412846" y="573153"/>
                  </a:cubicBezTo>
                  <a:cubicBezTo>
                    <a:pt x="402531" y="583468"/>
                    <a:pt x="388541" y="589263"/>
                    <a:pt x="373953" y="589263"/>
                  </a:cubicBezTo>
                  <a:lnTo>
                    <a:pt x="55002" y="589263"/>
                  </a:lnTo>
                  <a:cubicBezTo>
                    <a:pt x="40415" y="589263"/>
                    <a:pt x="26425" y="583468"/>
                    <a:pt x="16110" y="573153"/>
                  </a:cubicBezTo>
                  <a:cubicBezTo>
                    <a:pt x="5795" y="562838"/>
                    <a:pt x="0" y="548848"/>
                    <a:pt x="0" y="534260"/>
                  </a:cubicBezTo>
                  <a:lnTo>
                    <a:pt x="0" y="55002"/>
                  </a:lnTo>
                  <a:cubicBezTo>
                    <a:pt x="0" y="40415"/>
                    <a:pt x="5795" y="26425"/>
                    <a:pt x="16110" y="16110"/>
                  </a:cubicBezTo>
                  <a:cubicBezTo>
                    <a:pt x="26425" y="5795"/>
                    <a:pt x="40415" y="0"/>
                    <a:pt x="55002" y="0"/>
                  </a:cubicBezTo>
                  <a:close/>
                </a:path>
              </a:pathLst>
            </a:custGeom>
            <a:gradFill rotWithShape="true">
              <a:gsLst>
                <a:gs pos="0">
                  <a:srgbClr val="000000">
                    <a:alpha val="19000"/>
                  </a:srgbClr>
                </a:gs>
                <a:gs pos="100000">
                  <a:srgbClr val="00B41D">
                    <a:alpha val="19000"/>
                  </a:srgbClr>
                </a:gs>
              </a:gsLst>
              <a:lin ang="0"/>
            </a:gradFill>
            <a:ln w="38100" cap="sq">
              <a:solidFill>
                <a:srgbClr val="FFFFFF">
                  <a:alpha val="18824"/>
                </a:srgbClr>
              </a:solidFill>
              <a:prstDash val="solid"/>
              <a:miter/>
            </a:ln>
          </p:spPr>
        </p:sp>
        <p:sp>
          <p:nvSpPr>
            <p:cNvPr name="TextBox 25" id="25"/>
            <p:cNvSpPr txBox="true"/>
            <p:nvPr/>
          </p:nvSpPr>
          <p:spPr>
            <a:xfrm>
              <a:off x="0" y="-38100"/>
              <a:ext cx="428955" cy="627363"/>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4120188" y="2454363"/>
            <a:ext cx="2119589" cy="3285221"/>
            <a:chOff x="0" y="0"/>
            <a:chExt cx="354984" cy="550201"/>
          </a:xfrm>
        </p:grpSpPr>
        <p:sp>
          <p:nvSpPr>
            <p:cNvPr name="Freeform 27" id="27"/>
            <p:cNvSpPr/>
            <p:nvPr/>
          </p:nvSpPr>
          <p:spPr>
            <a:xfrm flipH="false" flipV="false" rot="0">
              <a:off x="0" y="0"/>
              <a:ext cx="354984" cy="550201"/>
            </a:xfrm>
            <a:custGeom>
              <a:avLst/>
              <a:gdLst/>
              <a:ahLst/>
              <a:cxnLst/>
              <a:rect r="r" b="b" t="t" l="l"/>
              <a:pathLst>
                <a:path h="550201" w="354984">
                  <a:moveTo>
                    <a:pt x="84009" y="0"/>
                  </a:moveTo>
                  <a:lnTo>
                    <a:pt x="270975" y="0"/>
                  </a:lnTo>
                  <a:cubicBezTo>
                    <a:pt x="317372" y="0"/>
                    <a:pt x="354984" y="37612"/>
                    <a:pt x="354984" y="84009"/>
                  </a:cubicBezTo>
                  <a:lnTo>
                    <a:pt x="354984" y="466192"/>
                  </a:lnTo>
                  <a:cubicBezTo>
                    <a:pt x="354984" y="512589"/>
                    <a:pt x="317372" y="550201"/>
                    <a:pt x="270975" y="550201"/>
                  </a:cubicBezTo>
                  <a:lnTo>
                    <a:pt x="84009" y="550201"/>
                  </a:lnTo>
                  <a:cubicBezTo>
                    <a:pt x="37612" y="550201"/>
                    <a:pt x="0" y="512589"/>
                    <a:pt x="0" y="466192"/>
                  </a:cubicBezTo>
                  <a:lnTo>
                    <a:pt x="0" y="84009"/>
                  </a:lnTo>
                  <a:cubicBezTo>
                    <a:pt x="0" y="37612"/>
                    <a:pt x="37612" y="0"/>
                    <a:pt x="84009" y="0"/>
                  </a:cubicBezTo>
                  <a:close/>
                </a:path>
              </a:pathLst>
            </a:custGeom>
            <a:blipFill>
              <a:blip r:embed="rId12"/>
              <a:stretch>
                <a:fillRect l="-53328" t="0" r="-53328" b="0"/>
              </a:stretch>
            </a:blipFill>
          </p:spPr>
        </p:sp>
      </p:grpSp>
      <p:sp>
        <p:nvSpPr>
          <p:cNvPr name="TextBox 28" id="28"/>
          <p:cNvSpPr txBox="true"/>
          <p:nvPr/>
        </p:nvSpPr>
        <p:spPr>
          <a:xfrm rot="0">
            <a:off x="1780158" y="1200356"/>
            <a:ext cx="3038712" cy="280035"/>
          </a:xfrm>
          <a:prstGeom prst="rect">
            <a:avLst/>
          </a:prstGeom>
        </p:spPr>
        <p:txBody>
          <a:bodyPr anchor="t" rtlCol="false" tIns="0" lIns="0" bIns="0" rIns="0">
            <a:spAutoFit/>
          </a:bodyPr>
          <a:lstStyle/>
          <a:p>
            <a:pPr algn="l">
              <a:lnSpc>
                <a:spcPts val="1920"/>
              </a:lnSpc>
            </a:pPr>
            <a:r>
              <a:rPr lang="en-US" sz="2000" b="true">
                <a:solidFill>
                  <a:srgbClr val="FFFFFF"/>
                </a:solidFill>
                <a:latin typeface="Poppins Bold"/>
                <a:ea typeface="Poppins Bold"/>
                <a:cs typeface="Poppins Bold"/>
                <a:sym typeface="Poppins Bold"/>
              </a:rPr>
              <a:t>SMARTRECOMMENDER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DAGnEBm0JPs</dc:identifier>
  <dcterms:modified xsi:type="dcterms:W3CDTF">2011-08-01T06:04:30Z</dcterms:modified>
  <cp:revision>1</cp:revision>
  <dc:title>Green Gradient Modern Computer Presentation</dc:title>
</cp:coreProperties>
</file>